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586" r:id="rId3"/>
    <p:sldId id="587" r:id="rId4"/>
    <p:sldId id="588" r:id="rId5"/>
    <p:sldId id="589" r:id="rId6"/>
    <p:sldId id="590" r:id="rId7"/>
    <p:sldId id="581" r:id="rId8"/>
    <p:sldId id="567" r:id="rId9"/>
    <p:sldId id="580" r:id="rId10"/>
    <p:sldId id="570" r:id="rId11"/>
    <p:sldId id="593" r:id="rId12"/>
    <p:sldId id="582" r:id="rId13"/>
    <p:sldId id="594" r:id="rId14"/>
    <p:sldId id="535" r:id="rId15"/>
    <p:sldId id="569" r:id="rId16"/>
    <p:sldId id="595" r:id="rId17"/>
    <p:sldId id="596" r:id="rId18"/>
    <p:sldId id="610" r:id="rId19"/>
    <p:sldId id="609" r:id="rId20"/>
    <p:sldId id="608" r:id="rId21"/>
    <p:sldId id="607" r:id="rId22"/>
    <p:sldId id="605" r:id="rId23"/>
    <p:sldId id="606" r:id="rId24"/>
    <p:sldId id="559" r:id="rId25"/>
    <p:sldId id="549" r:id="rId26"/>
    <p:sldId id="604" r:id="rId27"/>
    <p:sldId id="550" r:id="rId28"/>
    <p:sldId id="561" r:id="rId29"/>
    <p:sldId id="563" r:id="rId30"/>
    <p:sldId id="551" r:id="rId31"/>
    <p:sldId id="612" r:id="rId32"/>
    <p:sldId id="611" r:id="rId33"/>
    <p:sldId id="592" r:id="rId34"/>
    <p:sldId id="600" r:id="rId35"/>
    <p:sldId id="597" r:id="rId36"/>
    <p:sldId id="554" r:id="rId37"/>
    <p:sldId id="577" r:id="rId38"/>
    <p:sldId id="560" r:id="rId39"/>
    <p:sldId id="598" r:id="rId40"/>
    <p:sldId id="599" r:id="rId41"/>
    <p:sldId id="557" r:id="rId42"/>
    <p:sldId id="556" r:id="rId43"/>
    <p:sldId id="552" r:id="rId44"/>
    <p:sldId id="530" r:id="rId45"/>
    <p:sldId id="528" r:id="rId46"/>
    <p:sldId id="285" r:id="rId47"/>
    <p:sldId id="266" r:id="rId48"/>
    <p:sldId id="516" r:id="rId49"/>
    <p:sldId id="506" r:id="rId50"/>
    <p:sldId id="507" r:id="rId51"/>
    <p:sldId id="508" r:id="rId52"/>
    <p:sldId id="509" r:id="rId53"/>
    <p:sldId id="512" r:id="rId54"/>
    <p:sldId id="537" r:id="rId55"/>
    <p:sldId id="613" r:id="rId56"/>
    <p:sldId id="562" r:id="rId57"/>
    <p:sldId id="555" r:id="rId58"/>
    <p:sldId id="558" r:id="rId59"/>
    <p:sldId id="601" r:id="rId60"/>
    <p:sldId id="602" r:id="rId61"/>
    <p:sldId id="603" r:id="rId62"/>
    <p:sldId id="442" r:id="rId63"/>
    <p:sldId id="444" r:id="rId64"/>
    <p:sldId id="443" r:id="rId65"/>
    <p:sldId id="44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A53010"/>
    <a:srgbClr val="16A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F4DAF1-EAF7-44E9-90D5-BE70D02199FE}" v="341" dt="2021-10-11T09:35:54.6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80" d="100"/>
          <a:sy n="80" d="100"/>
        </p:scale>
        <p:origin x="58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OMY Philippe" userId="9df777e5-71f9-47e3-9421-f7a221646164" providerId="ADAL" clId="{F9F4DAF1-EAF7-44E9-90D5-BE70D02199FE}"/>
    <pc:docChg chg="undo custSel addSld modSld">
      <pc:chgData name="THOMY Philippe" userId="9df777e5-71f9-47e3-9421-f7a221646164" providerId="ADAL" clId="{F9F4DAF1-EAF7-44E9-90D5-BE70D02199FE}" dt="2021-10-11T09:35:55.064" v="5944" actId="27636"/>
      <pc:docMkLst>
        <pc:docMk/>
      </pc:docMkLst>
      <pc:sldChg chg="addSp delSp modSp mod">
        <pc:chgData name="THOMY Philippe" userId="9df777e5-71f9-47e3-9421-f7a221646164" providerId="ADAL" clId="{F9F4DAF1-EAF7-44E9-90D5-BE70D02199FE}" dt="2021-10-11T09:07:38.386" v="5738" actId="21"/>
        <pc:sldMkLst>
          <pc:docMk/>
          <pc:sldMk cId="389923923" sldId="285"/>
        </pc:sldMkLst>
        <pc:picChg chg="add del">
          <ac:chgData name="THOMY Philippe" userId="9df777e5-71f9-47e3-9421-f7a221646164" providerId="ADAL" clId="{F9F4DAF1-EAF7-44E9-90D5-BE70D02199FE}" dt="2021-10-11T09:07:32.971" v="5736" actId="21"/>
          <ac:picMkLst>
            <pc:docMk/>
            <pc:sldMk cId="389923923" sldId="285"/>
            <ac:picMk id="17" creationId="{7DF437B9-2C62-45B5-92E3-980847D52DB5}"/>
          </ac:picMkLst>
        </pc:picChg>
        <pc:picChg chg="add del mod">
          <ac:chgData name="THOMY Philippe" userId="9df777e5-71f9-47e3-9421-f7a221646164" providerId="ADAL" clId="{F9F4DAF1-EAF7-44E9-90D5-BE70D02199FE}" dt="2021-10-11T09:07:38.386" v="5738" actId="21"/>
          <ac:picMkLst>
            <pc:docMk/>
            <pc:sldMk cId="389923923" sldId="285"/>
            <ac:picMk id="50" creationId="{B4AC48E1-DB4D-4B24-9082-0DB0F47873D3}"/>
          </ac:picMkLst>
        </pc:picChg>
      </pc:sldChg>
      <pc:sldChg chg="modSp mod">
        <pc:chgData name="THOMY Philippe" userId="9df777e5-71f9-47e3-9421-f7a221646164" providerId="ADAL" clId="{F9F4DAF1-EAF7-44E9-90D5-BE70D02199FE}" dt="2021-10-11T09:35:55.064" v="5944" actId="27636"/>
        <pc:sldMkLst>
          <pc:docMk/>
          <pc:sldMk cId="127347726" sldId="443"/>
        </pc:sldMkLst>
        <pc:spChg chg="mod">
          <ac:chgData name="THOMY Philippe" userId="9df777e5-71f9-47e3-9421-f7a221646164" providerId="ADAL" clId="{F9F4DAF1-EAF7-44E9-90D5-BE70D02199FE}" dt="2021-10-11T09:35:55.064" v="5944" actId="27636"/>
          <ac:spMkLst>
            <pc:docMk/>
            <pc:sldMk cId="127347726" sldId="443"/>
            <ac:spMk id="3" creationId="{0F536770-C57C-4F51-919D-C8115E6B32CF}"/>
          </ac:spMkLst>
        </pc:spChg>
      </pc:sldChg>
      <pc:sldChg chg="modSp mod">
        <pc:chgData name="THOMY Philippe" userId="9df777e5-71f9-47e3-9421-f7a221646164" providerId="ADAL" clId="{F9F4DAF1-EAF7-44E9-90D5-BE70D02199FE}" dt="2021-08-10T13:38:44.267" v="282" actId="404"/>
        <pc:sldMkLst>
          <pc:docMk/>
          <pc:sldMk cId="4027221659" sldId="550"/>
        </pc:sldMkLst>
        <pc:spChg chg="mod">
          <ac:chgData name="THOMY Philippe" userId="9df777e5-71f9-47e3-9421-f7a221646164" providerId="ADAL" clId="{F9F4DAF1-EAF7-44E9-90D5-BE70D02199FE}" dt="2021-08-10T13:31:04.095" v="253" actId="14100"/>
          <ac:spMkLst>
            <pc:docMk/>
            <pc:sldMk cId="4027221659" sldId="550"/>
            <ac:spMk id="12" creationId="{E461FB19-D1F3-4A29-AE9E-17B7843BC278}"/>
          </ac:spMkLst>
        </pc:spChg>
        <pc:spChg chg="mod">
          <ac:chgData name="THOMY Philippe" userId="9df777e5-71f9-47e3-9421-f7a221646164" providerId="ADAL" clId="{F9F4DAF1-EAF7-44E9-90D5-BE70D02199FE}" dt="2021-08-10T09:05:25.376" v="252" actId="14100"/>
          <ac:spMkLst>
            <pc:docMk/>
            <pc:sldMk cId="4027221659" sldId="550"/>
            <ac:spMk id="29" creationId="{A639D9AB-9A01-4D39-A28C-59876DC58083}"/>
          </ac:spMkLst>
        </pc:spChg>
        <pc:graphicFrameChg chg="modGraphic">
          <ac:chgData name="THOMY Philippe" userId="9df777e5-71f9-47e3-9421-f7a221646164" providerId="ADAL" clId="{F9F4DAF1-EAF7-44E9-90D5-BE70D02199FE}" dt="2021-08-10T13:37:47.072" v="265" actId="404"/>
          <ac:graphicFrameMkLst>
            <pc:docMk/>
            <pc:sldMk cId="4027221659" sldId="550"/>
            <ac:graphicFrameMk id="11" creationId="{D1FA7951-A48B-4B94-83B9-3A0A9A570ED1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10T13:38:44.267" v="282" actId="404"/>
          <ac:graphicFrameMkLst>
            <pc:docMk/>
            <pc:sldMk cId="4027221659" sldId="550"/>
            <ac:graphicFrameMk id="13" creationId="{518A0127-153A-46C0-8E3B-D35865B1FA32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10T13:38:30.465" v="277" actId="404"/>
          <ac:graphicFrameMkLst>
            <pc:docMk/>
            <pc:sldMk cId="4027221659" sldId="550"/>
            <ac:graphicFrameMk id="14" creationId="{A6E806A7-04C1-460A-8122-A58A81A9B5CA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10T13:37:56.402" v="268" actId="404"/>
          <ac:graphicFrameMkLst>
            <pc:docMk/>
            <pc:sldMk cId="4027221659" sldId="550"/>
            <ac:graphicFrameMk id="15" creationId="{26F7EE36-C4D8-4738-BA3E-3B4347FB3E04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10T13:38:16.525" v="271" actId="404"/>
          <ac:graphicFrameMkLst>
            <pc:docMk/>
            <pc:sldMk cId="4027221659" sldId="550"/>
            <ac:graphicFrameMk id="16" creationId="{5ADBB0B1-B55C-4EAF-852E-DF996688D700}"/>
          </ac:graphicFrameMkLst>
        </pc:graphicFrameChg>
        <pc:cxnChg chg="mod">
          <ac:chgData name="THOMY Philippe" userId="9df777e5-71f9-47e3-9421-f7a221646164" providerId="ADAL" clId="{F9F4DAF1-EAF7-44E9-90D5-BE70D02199FE}" dt="2021-08-10T13:37:34.675" v="262" actId="14100"/>
          <ac:cxnSpMkLst>
            <pc:docMk/>
            <pc:sldMk cId="4027221659" sldId="550"/>
            <ac:cxnSpMk id="18" creationId="{A5320035-D1C5-48C9-B8BF-22B4B1256C5D}"/>
          </ac:cxnSpMkLst>
        </pc:cxnChg>
        <pc:cxnChg chg="mod">
          <ac:chgData name="THOMY Philippe" userId="9df777e5-71f9-47e3-9421-f7a221646164" providerId="ADAL" clId="{F9F4DAF1-EAF7-44E9-90D5-BE70D02199FE}" dt="2021-08-10T13:37:12.500" v="258" actId="14100"/>
          <ac:cxnSpMkLst>
            <pc:docMk/>
            <pc:sldMk cId="4027221659" sldId="550"/>
            <ac:cxnSpMk id="21" creationId="{9D0282FF-3A85-4EAF-B806-4B37AB9888F5}"/>
          </ac:cxnSpMkLst>
        </pc:cxnChg>
        <pc:cxnChg chg="mod">
          <ac:chgData name="THOMY Philippe" userId="9df777e5-71f9-47e3-9421-f7a221646164" providerId="ADAL" clId="{F9F4DAF1-EAF7-44E9-90D5-BE70D02199FE}" dt="2021-08-10T13:37:04.404" v="257" actId="14100"/>
          <ac:cxnSpMkLst>
            <pc:docMk/>
            <pc:sldMk cId="4027221659" sldId="550"/>
            <ac:cxnSpMk id="25" creationId="{7E972482-C528-42B0-B809-DF4D3EA086CE}"/>
          </ac:cxnSpMkLst>
        </pc:cxnChg>
      </pc:sldChg>
      <pc:sldChg chg="addSp delSp modSp mod">
        <pc:chgData name="THOMY Philippe" userId="9df777e5-71f9-47e3-9421-f7a221646164" providerId="ADAL" clId="{F9F4DAF1-EAF7-44E9-90D5-BE70D02199FE}" dt="2021-08-12T13:57:56.708" v="1057" actId="478"/>
        <pc:sldMkLst>
          <pc:docMk/>
          <pc:sldMk cId="4256416210" sldId="551"/>
        </pc:sldMkLst>
        <pc:spChg chg="mod">
          <ac:chgData name="THOMY Philippe" userId="9df777e5-71f9-47e3-9421-f7a221646164" providerId="ADAL" clId="{F9F4DAF1-EAF7-44E9-90D5-BE70D02199FE}" dt="2021-08-08T18:44:55.562" v="251" actId="20577"/>
          <ac:spMkLst>
            <pc:docMk/>
            <pc:sldMk cId="4256416210" sldId="551"/>
            <ac:spMk id="2" creationId="{D695D1AF-6D2B-4484-AD1A-2F60EF73AECB}"/>
          </ac:spMkLst>
        </pc:spChg>
        <pc:spChg chg="mod">
          <ac:chgData name="THOMY Philippe" userId="9df777e5-71f9-47e3-9421-f7a221646164" providerId="ADAL" clId="{F9F4DAF1-EAF7-44E9-90D5-BE70D02199FE}" dt="2021-08-07T20:03:18.616" v="147" actId="1076"/>
          <ac:spMkLst>
            <pc:docMk/>
            <pc:sldMk cId="4256416210" sldId="551"/>
            <ac:spMk id="33" creationId="{B24331F4-0937-475F-9DC5-4B30A01837AC}"/>
          </ac:spMkLst>
        </pc:spChg>
        <pc:spChg chg="mod">
          <ac:chgData name="THOMY Philippe" userId="9df777e5-71f9-47e3-9421-f7a221646164" providerId="ADAL" clId="{F9F4DAF1-EAF7-44E9-90D5-BE70D02199FE}" dt="2021-08-07T20:01:50.311" v="135" actId="1035"/>
          <ac:spMkLst>
            <pc:docMk/>
            <pc:sldMk cId="4256416210" sldId="551"/>
            <ac:spMk id="34" creationId="{5B3BA63F-8E6C-490B-A3EF-E4D4A680D3BB}"/>
          </ac:spMkLst>
        </pc:spChg>
        <pc:spChg chg="mod">
          <ac:chgData name="THOMY Philippe" userId="9df777e5-71f9-47e3-9421-f7a221646164" providerId="ADAL" clId="{F9F4DAF1-EAF7-44E9-90D5-BE70D02199FE}" dt="2021-08-07T19:58:22.164" v="60" actId="1038"/>
          <ac:spMkLst>
            <pc:docMk/>
            <pc:sldMk cId="4256416210" sldId="551"/>
            <ac:spMk id="36" creationId="{29CB64F6-3E56-4E25-8040-ED2B3B7F3EB4}"/>
          </ac:spMkLst>
        </pc:spChg>
        <pc:spChg chg="mod">
          <ac:chgData name="THOMY Philippe" userId="9df777e5-71f9-47e3-9421-f7a221646164" providerId="ADAL" clId="{F9F4DAF1-EAF7-44E9-90D5-BE70D02199FE}" dt="2021-08-07T20:01:50.311" v="135" actId="1035"/>
          <ac:spMkLst>
            <pc:docMk/>
            <pc:sldMk cId="4256416210" sldId="551"/>
            <ac:spMk id="38" creationId="{ABF25857-C6AE-499E-8689-80EA566BB1EF}"/>
          </ac:spMkLst>
        </pc:spChg>
        <pc:spChg chg="mod">
          <ac:chgData name="THOMY Philippe" userId="9df777e5-71f9-47e3-9421-f7a221646164" providerId="ADAL" clId="{F9F4DAF1-EAF7-44E9-90D5-BE70D02199FE}" dt="2021-08-07T20:01:50.311" v="135" actId="1035"/>
          <ac:spMkLst>
            <pc:docMk/>
            <pc:sldMk cId="4256416210" sldId="551"/>
            <ac:spMk id="39" creationId="{D1FF4734-3F34-4FD3-A262-05E52BEDDB58}"/>
          </ac:spMkLst>
        </pc:spChg>
        <pc:spChg chg="mod">
          <ac:chgData name="THOMY Philippe" userId="9df777e5-71f9-47e3-9421-f7a221646164" providerId="ADAL" clId="{F9F4DAF1-EAF7-44E9-90D5-BE70D02199FE}" dt="2021-08-07T20:02:01.213" v="138" actId="403"/>
          <ac:spMkLst>
            <pc:docMk/>
            <pc:sldMk cId="4256416210" sldId="551"/>
            <ac:spMk id="41" creationId="{3B01DB5D-E1FA-4B41-BE07-36EFC113BF8E}"/>
          </ac:spMkLst>
        </pc:spChg>
        <pc:spChg chg="mod">
          <ac:chgData name="THOMY Philippe" userId="9df777e5-71f9-47e3-9421-f7a221646164" providerId="ADAL" clId="{F9F4DAF1-EAF7-44E9-90D5-BE70D02199FE}" dt="2021-08-07T20:02:01.213" v="138" actId="403"/>
          <ac:spMkLst>
            <pc:docMk/>
            <pc:sldMk cId="4256416210" sldId="551"/>
            <ac:spMk id="42" creationId="{FDF2EA78-9680-4C09-A599-3849A410155A}"/>
          </ac:spMkLst>
        </pc:spChg>
        <pc:spChg chg="del mod">
          <ac:chgData name="THOMY Philippe" userId="9df777e5-71f9-47e3-9421-f7a221646164" providerId="ADAL" clId="{F9F4DAF1-EAF7-44E9-90D5-BE70D02199FE}" dt="2021-08-07T20:00:29.129" v="106" actId="478"/>
          <ac:spMkLst>
            <pc:docMk/>
            <pc:sldMk cId="4256416210" sldId="551"/>
            <ac:spMk id="44" creationId="{522DC763-B594-4800-93D6-CC2B3A69FF5F}"/>
          </ac:spMkLst>
        </pc:spChg>
        <pc:spChg chg="mod">
          <ac:chgData name="THOMY Philippe" userId="9df777e5-71f9-47e3-9421-f7a221646164" providerId="ADAL" clId="{F9F4DAF1-EAF7-44E9-90D5-BE70D02199FE}" dt="2021-08-07T19:59:37.971" v="78" actId="403"/>
          <ac:spMkLst>
            <pc:docMk/>
            <pc:sldMk cId="4256416210" sldId="551"/>
            <ac:spMk id="45" creationId="{49136B34-5BBD-4332-A8F2-45F293EE9CFF}"/>
          </ac:spMkLst>
        </pc:spChg>
        <pc:spChg chg="mod">
          <ac:chgData name="THOMY Philippe" userId="9df777e5-71f9-47e3-9421-f7a221646164" providerId="ADAL" clId="{F9F4DAF1-EAF7-44E9-90D5-BE70D02199FE}" dt="2021-08-07T19:57:25.768" v="43" actId="404"/>
          <ac:spMkLst>
            <pc:docMk/>
            <pc:sldMk cId="4256416210" sldId="551"/>
            <ac:spMk id="46" creationId="{3293685A-792A-4A04-ADA0-2D8F9C034984}"/>
          </ac:spMkLst>
        </pc:spChg>
        <pc:spChg chg="mod">
          <ac:chgData name="THOMY Philippe" userId="9df777e5-71f9-47e3-9421-f7a221646164" providerId="ADAL" clId="{F9F4DAF1-EAF7-44E9-90D5-BE70D02199FE}" dt="2021-08-07T20:01:50.311" v="135" actId="1035"/>
          <ac:spMkLst>
            <pc:docMk/>
            <pc:sldMk cId="4256416210" sldId="551"/>
            <ac:spMk id="51" creationId="{80363D4C-27B5-435E-BB30-8954E09FD022}"/>
          </ac:spMkLst>
        </pc:spChg>
        <pc:spChg chg="mod">
          <ac:chgData name="THOMY Philippe" userId="9df777e5-71f9-47e3-9421-f7a221646164" providerId="ADAL" clId="{F9F4DAF1-EAF7-44E9-90D5-BE70D02199FE}" dt="2021-08-07T20:01:50.311" v="135" actId="1035"/>
          <ac:spMkLst>
            <pc:docMk/>
            <pc:sldMk cId="4256416210" sldId="551"/>
            <ac:spMk id="52" creationId="{B794825F-F457-47B3-AA2B-B6D2B4610F4D}"/>
          </ac:spMkLst>
        </pc:spChg>
        <pc:spChg chg="mod">
          <ac:chgData name="THOMY Philippe" userId="9df777e5-71f9-47e3-9421-f7a221646164" providerId="ADAL" clId="{F9F4DAF1-EAF7-44E9-90D5-BE70D02199FE}" dt="2021-08-07T19:57:25.768" v="43" actId="404"/>
          <ac:spMkLst>
            <pc:docMk/>
            <pc:sldMk cId="4256416210" sldId="551"/>
            <ac:spMk id="53" creationId="{D3BCDC5B-A708-4BAE-B946-0C2CC0D11FC7}"/>
          </ac:spMkLst>
        </pc:spChg>
        <pc:spChg chg="add del mod">
          <ac:chgData name="THOMY Philippe" userId="9df777e5-71f9-47e3-9421-f7a221646164" providerId="ADAL" clId="{F9F4DAF1-EAF7-44E9-90D5-BE70D02199FE}" dt="2021-08-12T13:57:56.708" v="1057" actId="478"/>
          <ac:spMkLst>
            <pc:docMk/>
            <pc:sldMk cId="4256416210" sldId="551"/>
            <ac:spMk id="54" creationId="{9F10EFAB-50A4-4D48-AD77-BFF89457994B}"/>
          </ac:spMkLst>
        </pc:spChg>
        <pc:spChg chg="add del mod">
          <ac:chgData name="THOMY Philippe" userId="9df777e5-71f9-47e3-9421-f7a221646164" providerId="ADAL" clId="{F9F4DAF1-EAF7-44E9-90D5-BE70D02199FE}" dt="2021-08-12T13:57:55.967" v="1056" actId="478"/>
          <ac:spMkLst>
            <pc:docMk/>
            <pc:sldMk cId="4256416210" sldId="551"/>
            <ac:spMk id="55" creationId="{33B81236-B02D-4CA3-A8E2-FA9249C38D80}"/>
          </ac:spMkLst>
        </pc:spChg>
        <pc:graphicFrameChg chg="mod modGraphic">
          <ac:chgData name="THOMY Philippe" userId="9df777e5-71f9-47e3-9421-f7a221646164" providerId="ADAL" clId="{F9F4DAF1-EAF7-44E9-90D5-BE70D02199FE}" dt="2021-08-07T20:01:39.825" v="120" actId="14100"/>
          <ac:graphicFrameMkLst>
            <pc:docMk/>
            <pc:sldMk cId="4256416210" sldId="551"/>
            <ac:graphicFrameMk id="23" creationId="{62532FA4-1DC4-4D53-AB22-A5BCDA5F24B0}"/>
          </ac:graphicFrameMkLst>
        </pc:graphicFrameChg>
        <pc:graphicFrameChg chg="mod modGraphic">
          <ac:chgData name="THOMY Philippe" userId="9df777e5-71f9-47e3-9421-f7a221646164" providerId="ADAL" clId="{F9F4DAF1-EAF7-44E9-90D5-BE70D02199FE}" dt="2021-08-07T19:57:59.352" v="47" actId="14100"/>
          <ac:graphicFrameMkLst>
            <pc:docMk/>
            <pc:sldMk cId="4256416210" sldId="551"/>
            <ac:graphicFrameMk id="35" creationId="{363C8BCB-CE78-4680-9941-D6A0552BBFD2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07T20:01:24.639" v="117" actId="14100"/>
          <ac:graphicFrameMkLst>
            <pc:docMk/>
            <pc:sldMk cId="4256416210" sldId="551"/>
            <ac:graphicFrameMk id="37" creationId="{862D368B-5903-4066-AF7C-BC321E7DB3FA}"/>
          </ac:graphicFrameMkLst>
        </pc:graphicFrameChg>
        <pc:graphicFrameChg chg="mod modGraphic">
          <ac:chgData name="THOMY Philippe" userId="9df777e5-71f9-47e3-9421-f7a221646164" providerId="ADAL" clId="{F9F4DAF1-EAF7-44E9-90D5-BE70D02199FE}" dt="2021-08-07T20:01:00.874" v="113" actId="14100"/>
          <ac:graphicFrameMkLst>
            <pc:docMk/>
            <pc:sldMk cId="4256416210" sldId="551"/>
            <ac:graphicFrameMk id="40" creationId="{F4186E06-9993-457C-89C9-4D6EC47968A6}"/>
          </ac:graphicFrameMkLst>
        </pc:graphicFrameChg>
        <pc:graphicFrameChg chg="modGraphic">
          <ac:chgData name="THOMY Philippe" userId="9df777e5-71f9-47e3-9421-f7a221646164" providerId="ADAL" clId="{F9F4DAF1-EAF7-44E9-90D5-BE70D02199FE}" dt="2021-08-07T19:59:26.044" v="75" actId="14100"/>
          <ac:graphicFrameMkLst>
            <pc:docMk/>
            <pc:sldMk cId="4256416210" sldId="551"/>
            <ac:graphicFrameMk id="43" creationId="{116DBA10-11C7-41BE-A804-003A9FE95325}"/>
          </ac:graphicFrameMkLst>
        </pc:graphicFrameChg>
        <pc:graphicFrameChg chg="mod modGraphic">
          <ac:chgData name="THOMY Philippe" userId="9df777e5-71f9-47e3-9421-f7a221646164" providerId="ADAL" clId="{F9F4DAF1-EAF7-44E9-90D5-BE70D02199FE}" dt="2021-08-07T20:00:22.637" v="105" actId="14100"/>
          <ac:graphicFrameMkLst>
            <pc:docMk/>
            <pc:sldMk cId="4256416210" sldId="551"/>
            <ac:graphicFrameMk id="50" creationId="{6B885378-DF27-4514-85F1-1EAF21231B85}"/>
          </ac:graphicFrameMkLst>
        </pc:graphicFrameChg>
      </pc:sldChg>
      <pc:sldChg chg="addSp delSp modSp mod">
        <pc:chgData name="THOMY Philippe" userId="9df777e5-71f9-47e3-9421-f7a221646164" providerId="ADAL" clId="{F9F4DAF1-EAF7-44E9-90D5-BE70D02199FE}" dt="2021-08-14T20:20:20.520" v="1398" actId="1076"/>
        <pc:sldMkLst>
          <pc:docMk/>
          <pc:sldMk cId="877554470" sldId="552"/>
        </pc:sldMkLst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4" creationId="{1FF03243-18D2-4709-845D-AE26E268731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" creationId="{BA911298-26E8-4382-8C12-B95408A19A76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" creationId="{4031BFDD-6096-431E-A550-6171FB74014F}"/>
          </ac:spMkLst>
        </pc:spChg>
        <pc:spChg chg="mod">
          <ac:chgData name="THOMY Philippe" userId="9df777e5-71f9-47e3-9421-f7a221646164" providerId="ADAL" clId="{F9F4DAF1-EAF7-44E9-90D5-BE70D02199FE}" dt="2021-08-12T11:16:55.016" v="1053" actId="1036"/>
          <ac:spMkLst>
            <pc:docMk/>
            <pc:sldMk cId="877554470" sldId="552"/>
            <ac:spMk id="30" creationId="{C6BCCC08-487D-4D0A-A07B-62DF8B1DADC7}"/>
          </ac:spMkLst>
        </pc:spChg>
        <pc:spChg chg="mod">
          <ac:chgData name="THOMY Philippe" userId="9df777e5-71f9-47e3-9421-f7a221646164" providerId="ADAL" clId="{F9F4DAF1-EAF7-44E9-90D5-BE70D02199FE}" dt="2021-08-12T11:16:35.346" v="1037" actId="20577"/>
          <ac:spMkLst>
            <pc:docMk/>
            <pc:sldMk cId="877554470" sldId="552"/>
            <ac:spMk id="36" creationId="{62EFB80A-4AC7-401F-ACC5-3AE1AB257D8F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40" creationId="{9DB629D0-9F13-43B8-8CB3-A7BF1237D4F6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52" creationId="{C5886D96-B1A2-47F6-A6D8-856046035F23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53" creationId="{0CA191D7-46A4-41F1-9A99-18E276828DD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68" creationId="{60CBDA93-3247-43CD-ACF2-04AC3AB02A57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0" creationId="{0CB5664D-69C5-4227-8E8B-038A0D148099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1" creationId="{E47A8AB8-06F4-427C-89A1-664A0C3EDE28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6" creationId="{1C24C7BE-F829-4F0E-9910-89AAAD313977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7" creationId="{AADC1609-1E73-4A1E-91B4-5796ED595F88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78" creationId="{319DCEAE-DCC7-44ED-8740-84ABCD672C95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0" creationId="{08670051-547A-46F4-B663-44A789D927B0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2" creationId="{077F3864-8EEA-4269-99A0-2B43A742AA4F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3" creationId="{063E26EB-4DF9-45C5-9500-6720D6E9A1CA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4" creationId="{5D2E79D4-00F5-478A-B1B1-41D5E4060998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6" creationId="{DE126BA5-11A0-4A21-8029-84B565919201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7" creationId="{5A3377D1-B29F-47D4-9826-BF92EC454989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8" creationId="{537195A8-61AF-4193-A75F-8AEF50E43AC4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89" creationId="{173B6FB5-303B-48F7-B4EA-3AD990473BC7}"/>
          </ac:spMkLst>
        </pc:spChg>
        <pc:spChg chg="add 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90" creationId="{95377263-34BA-4176-AB57-F4BC4ACC324F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97" creationId="{07635F44-B11A-4822-A9CC-9D2C84EDBA95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00" creationId="{FFF78B7A-EE09-4429-9B64-5743DD5E4BA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03" creationId="{65AF39CA-DE2B-458C-8AB7-4C3C12F1B16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04" creationId="{341A6F4D-A3F0-40F0-910F-648AFAC48068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09" creationId="{8E527C52-ABD4-4DAB-8039-DB745BBB1BF0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12" creationId="{332CC2DC-2645-4FE1-9332-E1E2BFA2C94D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15" creationId="{47B45BD0-BA01-492F-A839-C76A90B0A87C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19" creationId="{E6DD5A66-95FF-4054-B49E-1A7939CE98B0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26" creationId="{CC6C8D10-4841-4A11-B995-64B20252AFD7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29" creationId="{7A3D371E-89FC-4BAF-B24F-75E258463B1B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34" creationId="{C4771A4C-5E97-4ECD-B1F6-E3AA127943EA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36" creationId="{662E323E-C89E-433B-8203-5A3861DE290A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38" creationId="{41FB7619-F555-43A3-9995-DBEAF150EEBB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39" creationId="{3880EC6B-976D-4460-B0EA-52D41E3733EE}"/>
          </ac:spMkLst>
        </pc:spChg>
        <pc:spChg chg="del mod">
          <ac:chgData name="THOMY Philippe" userId="9df777e5-71f9-47e3-9421-f7a221646164" providerId="ADAL" clId="{F9F4DAF1-EAF7-44E9-90D5-BE70D02199FE}" dt="2021-08-14T20:16:44.887" v="1308" actId="478"/>
          <ac:spMkLst>
            <pc:docMk/>
            <pc:sldMk cId="877554470" sldId="552"/>
            <ac:spMk id="141" creationId="{63EBF2A4-BD49-4D0E-A440-C7C9F6EE4B83}"/>
          </ac:spMkLst>
        </pc:spChg>
        <pc:spChg chg="del mod">
          <ac:chgData name="THOMY Philippe" userId="9df777e5-71f9-47e3-9421-f7a221646164" providerId="ADAL" clId="{F9F4DAF1-EAF7-44E9-90D5-BE70D02199FE}" dt="2021-08-14T20:16:44.887" v="1308" actId="478"/>
          <ac:spMkLst>
            <pc:docMk/>
            <pc:sldMk cId="877554470" sldId="552"/>
            <ac:spMk id="142" creationId="{B2D1B10E-BA01-4B22-B9A8-A62A46BF8BD8}"/>
          </ac:spMkLst>
        </pc:spChg>
        <pc:spChg chg="del mod">
          <ac:chgData name="THOMY Philippe" userId="9df777e5-71f9-47e3-9421-f7a221646164" providerId="ADAL" clId="{F9F4DAF1-EAF7-44E9-90D5-BE70D02199FE}" dt="2021-08-14T20:16:44.887" v="1308" actId="478"/>
          <ac:spMkLst>
            <pc:docMk/>
            <pc:sldMk cId="877554470" sldId="552"/>
            <ac:spMk id="143" creationId="{A0AD434E-9DF4-4F23-A234-14F84D909D12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45" creationId="{F7D29434-BC0E-4415-BFAE-7F83B76545F7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49" creationId="{D7B6CD17-E080-4977-B847-E3827F60D12F}"/>
          </ac:spMkLst>
        </pc:spChg>
        <pc:spChg chg="del mod">
          <ac:chgData name="THOMY Philippe" userId="9df777e5-71f9-47e3-9421-f7a221646164" providerId="ADAL" clId="{F9F4DAF1-EAF7-44E9-90D5-BE70D02199FE}" dt="2021-08-14T20:16:51.330" v="1310" actId="478"/>
          <ac:spMkLst>
            <pc:docMk/>
            <pc:sldMk cId="877554470" sldId="552"/>
            <ac:spMk id="153" creationId="{03D3CDCE-5300-4F37-B9DF-6769158F9036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55" creationId="{F6202144-CC0E-49F5-BBE6-57A8426E60BB}"/>
          </ac:spMkLst>
        </pc:spChg>
        <pc:spChg chg="del mod">
          <ac:chgData name="THOMY Philippe" userId="9df777e5-71f9-47e3-9421-f7a221646164" providerId="ADAL" clId="{F9F4DAF1-EAF7-44E9-90D5-BE70D02199FE}" dt="2021-08-14T20:16:44.887" v="1308" actId="478"/>
          <ac:spMkLst>
            <pc:docMk/>
            <pc:sldMk cId="877554470" sldId="552"/>
            <ac:spMk id="157" creationId="{B69D238F-6355-4C15-B766-7D91A1F77C04}"/>
          </ac:spMkLst>
        </pc:spChg>
        <pc:spChg chg="del mod">
          <ac:chgData name="THOMY Philippe" userId="9df777e5-71f9-47e3-9421-f7a221646164" providerId="ADAL" clId="{F9F4DAF1-EAF7-44E9-90D5-BE70D02199FE}" dt="2021-08-14T20:17:48.432" v="1350" actId="478"/>
          <ac:spMkLst>
            <pc:docMk/>
            <pc:sldMk cId="877554470" sldId="552"/>
            <ac:spMk id="158" creationId="{A77FDB29-E255-404C-8C45-6808D1EF5D0F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59" creationId="{41BA074C-5D93-49CC-83EE-C54B761841D5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62" creationId="{0FF32869-19D3-4D83-B40A-6AFC6BA213D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63" creationId="{27059D1B-6517-40B7-BCBB-4056C830990D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64" creationId="{F59CBA5D-C26D-4668-8FF0-9F09EEF8FD2C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66" creationId="{8D8F584F-A55C-45EF-861D-D3628E06B179}"/>
          </ac:spMkLst>
        </pc:spChg>
        <pc:spChg chg="mod">
          <ac:chgData name="THOMY Philippe" userId="9df777e5-71f9-47e3-9421-f7a221646164" providerId="ADAL" clId="{F9F4DAF1-EAF7-44E9-90D5-BE70D02199FE}" dt="2021-08-10T21:44:53.857" v="288" actId="404"/>
          <ac:spMkLst>
            <pc:docMk/>
            <pc:sldMk cId="877554470" sldId="552"/>
            <ac:spMk id="167" creationId="{94730A03-8683-4468-9529-3E1C7CA71915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69" creationId="{A2CBFBE6-CC3C-448C-B106-3B01784B0A8B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71" creationId="{5EDA713A-A16E-4749-BB4A-484BB648A846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73" creationId="{3B1D3971-D978-470F-81DA-B60FE0DB518A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74" creationId="{DA763D4C-44A9-4577-A6EC-4DE913EF9640}"/>
          </ac:spMkLst>
        </pc:spChg>
        <pc:spChg chg="mod">
          <ac:chgData name="THOMY Philippe" userId="9df777e5-71f9-47e3-9421-f7a221646164" providerId="ADAL" clId="{F9F4DAF1-EAF7-44E9-90D5-BE70D02199FE}" dt="2021-08-14T20:19:56.771" v="1396" actId="1037"/>
          <ac:spMkLst>
            <pc:docMk/>
            <pc:sldMk cId="877554470" sldId="552"/>
            <ac:spMk id="176" creationId="{F719F2F4-C0F0-47BA-B7F6-E7F419D9194B}"/>
          </ac:spMkLst>
        </pc:spChg>
        <pc:spChg chg="mod">
          <ac:chgData name="THOMY Philippe" userId="9df777e5-71f9-47e3-9421-f7a221646164" providerId="ADAL" clId="{F9F4DAF1-EAF7-44E9-90D5-BE70D02199FE}" dt="2021-08-14T20:20:20.520" v="1398" actId="1076"/>
          <ac:spMkLst>
            <pc:docMk/>
            <pc:sldMk cId="877554470" sldId="552"/>
            <ac:spMk id="177" creationId="{2B821E0B-7A73-42BC-9D26-41A0DCB6170B}"/>
          </ac:spMkLst>
        </pc:sp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20" creationId="{90191CA8-53E4-4ADF-8784-5F8DD86F70A5}"/>
          </ac:picMkLst>
        </pc:pic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25" creationId="{AF91CFD3-E629-40D5-B7B5-EDFACBED4BFF}"/>
          </ac:picMkLst>
        </pc:pic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35" creationId="{4911F0C6-F6C8-46A2-A3C6-FCBB0B310CD0}"/>
          </ac:picMkLst>
        </pc:picChg>
        <pc:picChg chg="del">
          <ac:chgData name="THOMY Philippe" userId="9df777e5-71f9-47e3-9421-f7a221646164" providerId="ADAL" clId="{F9F4DAF1-EAF7-44E9-90D5-BE70D02199FE}" dt="2021-08-14T20:16:44.887" v="1308" actId="478"/>
          <ac:picMkLst>
            <pc:docMk/>
            <pc:sldMk cId="877554470" sldId="552"/>
            <ac:picMk id="144" creationId="{A3E213DD-FE82-46BC-8D83-41BFAE805DAE}"/>
          </ac:picMkLst>
        </pc:pic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47" creationId="{8A08D3A1-9E63-49BB-87B6-44ACC56B3785}"/>
          </ac:picMkLst>
        </pc:pic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50" creationId="{CD0D8DA4-D1A2-47FD-9093-6FFF418EC459}"/>
          </ac:picMkLst>
        </pc:picChg>
        <pc:picChg chg="mod">
          <ac:chgData name="THOMY Philippe" userId="9df777e5-71f9-47e3-9421-f7a221646164" providerId="ADAL" clId="{F9F4DAF1-EAF7-44E9-90D5-BE70D02199FE}" dt="2021-08-14T20:19:56.771" v="1396" actId="1037"/>
          <ac:picMkLst>
            <pc:docMk/>
            <pc:sldMk cId="877554470" sldId="552"/>
            <ac:picMk id="168" creationId="{E3432A84-26CB-406C-9B42-1E480716ACC7}"/>
          </ac:picMkLst>
        </pc:picChg>
        <pc:cxnChg chg="add mod">
          <ac:chgData name="THOMY Philippe" userId="9df777e5-71f9-47e3-9421-f7a221646164" providerId="ADAL" clId="{F9F4DAF1-EAF7-44E9-90D5-BE70D02199FE}" dt="2021-08-14T20:20:07.595" v="1397" actId="14100"/>
          <ac:cxnSpMkLst>
            <pc:docMk/>
            <pc:sldMk cId="877554470" sldId="552"/>
            <ac:cxnSpMk id="92" creationId="{60075F6A-EA5C-4372-9D78-5E600D882AE9}"/>
          </ac:cxnSpMkLst>
        </pc:cxnChg>
        <pc:cxnChg chg="mod">
          <ac:chgData name="THOMY Philippe" userId="9df777e5-71f9-47e3-9421-f7a221646164" providerId="ADAL" clId="{F9F4DAF1-EAF7-44E9-90D5-BE70D02199FE}" dt="2021-08-14T20:19:56.771" v="1396" actId="1037"/>
          <ac:cxnSpMkLst>
            <pc:docMk/>
            <pc:sldMk cId="877554470" sldId="552"/>
            <ac:cxnSpMk id="128" creationId="{0EFD34E4-B261-40AD-952D-D97B211C6780}"/>
          </ac:cxnSpMkLst>
        </pc:cxnChg>
        <pc:cxnChg chg="del mod">
          <ac:chgData name="THOMY Philippe" userId="9df777e5-71f9-47e3-9421-f7a221646164" providerId="ADAL" clId="{F9F4DAF1-EAF7-44E9-90D5-BE70D02199FE}" dt="2021-08-14T20:16:44.887" v="1308" actId="478"/>
          <ac:cxnSpMkLst>
            <pc:docMk/>
            <pc:sldMk cId="877554470" sldId="552"/>
            <ac:cxnSpMk id="140" creationId="{963B5E66-7414-40B2-B32F-515DE06A28D7}"/>
          </ac:cxnSpMkLst>
        </pc:cxnChg>
        <pc:cxnChg chg="mod">
          <ac:chgData name="THOMY Philippe" userId="9df777e5-71f9-47e3-9421-f7a221646164" providerId="ADAL" clId="{F9F4DAF1-EAF7-44E9-90D5-BE70D02199FE}" dt="2021-08-14T20:19:56.771" v="1396" actId="1037"/>
          <ac:cxnSpMkLst>
            <pc:docMk/>
            <pc:sldMk cId="877554470" sldId="552"/>
            <ac:cxnSpMk id="154" creationId="{64219909-D539-424C-9C2F-3DA0D3B6740D}"/>
          </ac:cxnSpMkLst>
        </pc:cxnChg>
        <pc:cxnChg chg="mod">
          <ac:chgData name="THOMY Philippe" userId="9df777e5-71f9-47e3-9421-f7a221646164" providerId="ADAL" clId="{F9F4DAF1-EAF7-44E9-90D5-BE70D02199FE}" dt="2021-08-14T20:19:56.771" v="1396" actId="1037"/>
          <ac:cxnSpMkLst>
            <pc:docMk/>
            <pc:sldMk cId="877554470" sldId="552"/>
            <ac:cxnSpMk id="156" creationId="{A84D6198-BBB6-4605-8D92-EE2BCB313245}"/>
          </ac:cxnSpMkLst>
        </pc:cxnChg>
        <pc:cxnChg chg="mod">
          <ac:chgData name="THOMY Philippe" userId="9df777e5-71f9-47e3-9421-f7a221646164" providerId="ADAL" clId="{F9F4DAF1-EAF7-44E9-90D5-BE70D02199FE}" dt="2021-08-14T20:19:56.771" v="1396" actId="1037"/>
          <ac:cxnSpMkLst>
            <pc:docMk/>
            <pc:sldMk cId="877554470" sldId="552"/>
            <ac:cxnSpMk id="172" creationId="{3F461390-0CFB-4C93-8A48-E93D42D1EABC}"/>
          </ac:cxnSpMkLst>
        </pc:cxnChg>
        <pc:cxnChg chg="mod">
          <ac:chgData name="THOMY Philippe" userId="9df777e5-71f9-47e3-9421-f7a221646164" providerId="ADAL" clId="{F9F4DAF1-EAF7-44E9-90D5-BE70D02199FE}" dt="2021-08-14T20:19:56.771" v="1396" actId="1037"/>
          <ac:cxnSpMkLst>
            <pc:docMk/>
            <pc:sldMk cId="877554470" sldId="552"/>
            <ac:cxnSpMk id="175" creationId="{41B52F73-3638-40A2-9295-6B586FD2E1A2}"/>
          </ac:cxnSpMkLst>
        </pc:cxnChg>
      </pc:sldChg>
      <pc:sldChg chg="modSp mod">
        <pc:chgData name="THOMY Philippe" userId="9df777e5-71f9-47e3-9421-f7a221646164" providerId="ADAL" clId="{F9F4DAF1-EAF7-44E9-90D5-BE70D02199FE}" dt="2021-09-03T20:21:55.668" v="2500" actId="404"/>
        <pc:sldMkLst>
          <pc:docMk/>
          <pc:sldMk cId="991093690" sldId="554"/>
        </pc:sldMkLst>
        <pc:spChg chg="mod">
          <ac:chgData name="THOMY Philippe" userId="9df777e5-71f9-47e3-9421-f7a221646164" providerId="ADAL" clId="{F9F4DAF1-EAF7-44E9-90D5-BE70D02199FE}" dt="2021-09-03T20:21:55.668" v="2500" actId="404"/>
          <ac:spMkLst>
            <pc:docMk/>
            <pc:sldMk cId="991093690" sldId="554"/>
            <ac:spMk id="11" creationId="{73F4A405-7A2A-4210-BE41-2167B6A614B1}"/>
          </ac:spMkLst>
        </pc:spChg>
        <pc:spChg chg="mod">
          <ac:chgData name="THOMY Philippe" userId="9df777e5-71f9-47e3-9421-f7a221646164" providerId="ADAL" clId="{F9F4DAF1-EAF7-44E9-90D5-BE70D02199FE}" dt="2021-09-03T20:21:45.848" v="2499" actId="404"/>
          <ac:spMkLst>
            <pc:docMk/>
            <pc:sldMk cId="991093690" sldId="554"/>
            <ac:spMk id="66" creationId="{8AC25B22-8D66-4CFC-966D-1E307CEFBDEF}"/>
          </ac:spMkLst>
        </pc:spChg>
      </pc:sldChg>
      <pc:sldChg chg="modSp mod">
        <pc:chgData name="THOMY Philippe" userId="9df777e5-71f9-47e3-9421-f7a221646164" providerId="ADAL" clId="{F9F4DAF1-EAF7-44E9-90D5-BE70D02199FE}" dt="2021-08-10T21:45:11.953" v="289" actId="14100"/>
        <pc:sldMkLst>
          <pc:docMk/>
          <pc:sldMk cId="1730856870" sldId="556"/>
        </pc:sldMkLst>
        <pc:spChg chg="mod">
          <ac:chgData name="THOMY Philippe" userId="9df777e5-71f9-47e3-9421-f7a221646164" providerId="ADAL" clId="{F9F4DAF1-EAF7-44E9-90D5-BE70D02199FE}" dt="2021-08-10T21:45:11.953" v="289" actId="14100"/>
          <ac:spMkLst>
            <pc:docMk/>
            <pc:sldMk cId="1730856870" sldId="556"/>
            <ac:spMk id="47" creationId="{E20A1FD5-8537-41E4-BC9F-06A89167F97E}"/>
          </ac:spMkLst>
        </pc:spChg>
      </pc:sldChg>
      <pc:sldChg chg="modSp mod">
        <pc:chgData name="THOMY Philippe" userId="9df777e5-71f9-47e3-9421-f7a221646164" providerId="ADAL" clId="{F9F4DAF1-EAF7-44E9-90D5-BE70D02199FE}" dt="2021-08-07T19:56:41.845" v="38" actId="1037"/>
        <pc:sldMkLst>
          <pc:docMk/>
          <pc:sldMk cId="2123086445" sldId="563"/>
        </pc:sldMkLst>
        <pc:spChg chg="mod">
          <ac:chgData name="THOMY Philippe" userId="9df777e5-71f9-47e3-9421-f7a221646164" providerId="ADAL" clId="{F9F4DAF1-EAF7-44E9-90D5-BE70D02199FE}" dt="2021-08-07T19:56:32.551" v="4" actId="14100"/>
          <ac:spMkLst>
            <pc:docMk/>
            <pc:sldMk cId="2123086445" sldId="563"/>
            <ac:spMk id="13" creationId="{0C022ECD-C77D-4574-8403-388F748F0342}"/>
          </ac:spMkLst>
        </pc:spChg>
        <pc:spChg chg="mod">
          <ac:chgData name="THOMY Philippe" userId="9df777e5-71f9-47e3-9421-f7a221646164" providerId="ADAL" clId="{F9F4DAF1-EAF7-44E9-90D5-BE70D02199FE}" dt="2021-08-07T19:56:41.845" v="38" actId="1037"/>
          <ac:spMkLst>
            <pc:docMk/>
            <pc:sldMk cId="2123086445" sldId="563"/>
            <ac:spMk id="49" creationId="{AD57CEFF-D650-4BAC-9E58-FE2196A86A6C}"/>
          </ac:spMkLst>
        </pc:spChg>
      </pc:sldChg>
      <pc:sldChg chg="addSp delSp modSp mod">
        <pc:chgData name="THOMY Philippe" userId="9df777e5-71f9-47e3-9421-f7a221646164" providerId="ADAL" clId="{F9F4DAF1-EAF7-44E9-90D5-BE70D02199FE}" dt="2021-09-15T20:30:35.358" v="4518"/>
        <pc:sldMkLst>
          <pc:docMk/>
          <pc:sldMk cId="3218849277" sldId="577"/>
        </pc:sldMkLst>
        <pc:spChg chg="mod">
          <ac:chgData name="THOMY Philippe" userId="9df777e5-71f9-47e3-9421-f7a221646164" providerId="ADAL" clId="{F9F4DAF1-EAF7-44E9-90D5-BE70D02199FE}" dt="2021-09-03T20:17:41.966" v="2470" actId="1076"/>
          <ac:spMkLst>
            <pc:docMk/>
            <pc:sldMk cId="3218849277" sldId="577"/>
            <ac:spMk id="6" creationId="{1471B9BE-3772-4DF7-8349-B40E48235B9E}"/>
          </ac:spMkLst>
        </pc:spChg>
        <pc:spChg chg="add mod">
          <ac:chgData name="THOMY Philippe" userId="9df777e5-71f9-47e3-9421-f7a221646164" providerId="ADAL" clId="{F9F4DAF1-EAF7-44E9-90D5-BE70D02199FE}" dt="2021-09-15T20:30:17.882" v="4512"/>
          <ac:spMkLst>
            <pc:docMk/>
            <pc:sldMk cId="3218849277" sldId="577"/>
            <ac:spMk id="7" creationId="{344B37C3-2271-409A-B03E-75F7409D42B8}"/>
          </ac:spMkLst>
        </pc:spChg>
        <pc:spChg chg="add mod topLvl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" creationId="{95D603C1-C249-4F0C-A0E9-027F0A64A747}"/>
          </ac:spMkLst>
        </pc:spChg>
        <pc:spChg chg="add del mod topLvl">
          <ac:chgData name="THOMY Philippe" userId="9df777e5-71f9-47e3-9421-f7a221646164" providerId="ADAL" clId="{F9F4DAF1-EAF7-44E9-90D5-BE70D02199FE}" dt="2021-09-03T20:03:10.587" v="2155" actId="478"/>
          <ac:spMkLst>
            <pc:docMk/>
            <pc:sldMk cId="3218849277" sldId="577"/>
            <ac:spMk id="12" creationId="{1F159D97-02C3-4F4C-924A-EDE6B962015D}"/>
          </ac:spMkLst>
        </pc:spChg>
        <pc:spChg chg="add mod topLvl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13" creationId="{AC8BFDC6-61D7-45E4-81FA-D01F1A52E243}"/>
          </ac:spMkLst>
        </pc:spChg>
        <pc:spChg chg="add mod ord">
          <ac:chgData name="THOMY Philippe" userId="9df777e5-71f9-47e3-9421-f7a221646164" providerId="ADAL" clId="{F9F4DAF1-EAF7-44E9-90D5-BE70D02199FE}" dt="2021-09-03T20:17:53.495" v="2471" actId="167"/>
          <ac:spMkLst>
            <pc:docMk/>
            <pc:sldMk cId="3218849277" sldId="577"/>
            <ac:spMk id="28" creationId="{1C1F7F99-CF9A-4B18-BB3C-5F4B8741C3EB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34" creationId="{7BA0658F-2363-42C6-BDCA-4C139EA2AD6E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35" creationId="{418C9DCB-3738-4CBA-90AF-C5CBD98EB3AF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36" creationId="{6F062719-6B38-4E37-A4EC-4590ED7A8174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39" creationId="{F0173E19-868D-4A2C-B30E-ADD2BCFA5E05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0" creationId="{D9EE9AA9-29A5-4B76-ABFF-74706970F806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1" creationId="{E5791D4B-DEB9-41B7-9E2A-A4350304E189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2" creationId="{96B68FF5-3039-4F67-B24A-AC59B0AF37C3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3" creationId="{8341E20D-8F2C-4EB9-A86E-B668DDC67007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4" creationId="{E18470CB-971B-4F37-9366-6D696B1EFD69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5" creationId="{3A265D13-0F64-4CA3-A5B8-2725A213E1AF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46" creationId="{6709FFC2-A788-4E38-885F-90FF18C14B4D}"/>
          </ac:spMkLst>
        </pc:spChg>
        <pc:spChg chg="mod topLvl">
          <ac:chgData name="THOMY Philippe" userId="9df777e5-71f9-47e3-9421-f7a221646164" providerId="ADAL" clId="{F9F4DAF1-EAF7-44E9-90D5-BE70D02199FE}" dt="2021-09-03T20:14:28.202" v="2410" actId="20577"/>
          <ac:spMkLst>
            <pc:docMk/>
            <pc:sldMk cId="3218849277" sldId="577"/>
            <ac:spMk id="48" creationId="{32443AA1-EF97-4C15-8826-CDB85C1DBDD9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0" creationId="{7A3DE894-35BC-4629-8FB7-1BDDC1D50D04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1" creationId="{369BF3A0-144C-4CA4-8B92-86F624A4D180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2" creationId="{CCF4CD8A-9836-459A-8026-CB81642BF309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3" creationId="{2E2EAFD2-6DFF-4C1C-B59E-6FDE70EE553A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4" creationId="{E23D2786-1980-4838-B551-F4FE538A6190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5" creationId="{5719838A-5F5A-493A-ABFD-13383DB9FF56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6" creationId="{953DF9A4-48FC-43F7-8049-E47CFE1696C6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7" creationId="{7C08961E-40F9-4DE8-BD8D-DF6E130A5E0A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8" creationId="{43CB32F5-5CC8-45C1-B2C3-D2F1E01C98BF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59" creationId="{15E24604-8B85-4AC3-8AC8-7A2BE1F8DD74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60" creationId="{2A6F6958-8DA8-4690-AAFF-E9F551392A4D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61" creationId="{1BB7C722-A749-455A-8114-4DF594AFE72B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62" creationId="{55B3A25F-8A72-436B-8A6F-78A884CD0FB0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63" creationId="{99E7D023-5FF0-4EB9-990C-1DB2AB5012AF}"/>
          </ac:spMkLst>
        </pc:spChg>
        <pc:spChg chg="mod">
          <ac:chgData name="THOMY Philippe" userId="9df777e5-71f9-47e3-9421-f7a221646164" providerId="ADAL" clId="{F9F4DAF1-EAF7-44E9-90D5-BE70D02199FE}" dt="2021-09-03T19:01:58.439" v="1518" actId="164"/>
          <ac:spMkLst>
            <pc:docMk/>
            <pc:sldMk cId="3218849277" sldId="577"/>
            <ac:spMk id="64" creationId="{58E5F46E-E5C6-4467-AAB5-EC5B6D7374E1}"/>
          </ac:spMkLst>
        </pc:spChg>
        <pc:spChg chg="mod">
          <ac:chgData name="THOMY Philippe" userId="9df777e5-71f9-47e3-9421-f7a221646164" providerId="ADAL" clId="{F9F4DAF1-EAF7-44E9-90D5-BE70D02199FE}" dt="2021-09-03T20:23:42.076" v="2533" actId="1035"/>
          <ac:spMkLst>
            <pc:docMk/>
            <pc:sldMk cId="3218849277" sldId="577"/>
            <ac:spMk id="65" creationId="{06EF9D8E-86AE-4018-8705-86A46AE0368B}"/>
          </ac:spMkLst>
        </pc:spChg>
        <pc:spChg chg="del mod">
          <ac:chgData name="THOMY Philippe" userId="9df777e5-71f9-47e3-9421-f7a221646164" providerId="ADAL" clId="{F9F4DAF1-EAF7-44E9-90D5-BE70D02199FE}" dt="2021-09-03T19:18:33.694" v="1757" actId="478"/>
          <ac:spMkLst>
            <pc:docMk/>
            <pc:sldMk cId="3218849277" sldId="577"/>
            <ac:spMk id="66" creationId="{8AC25B22-8D66-4CFC-966D-1E307CEFBDEF}"/>
          </ac:spMkLst>
        </pc:spChg>
        <pc:spChg chg="mod">
          <ac:chgData name="THOMY Philippe" userId="9df777e5-71f9-47e3-9421-f7a221646164" providerId="ADAL" clId="{F9F4DAF1-EAF7-44E9-90D5-BE70D02199FE}" dt="2021-09-15T20:30:35.358" v="4518"/>
          <ac:spMkLst>
            <pc:docMk/>
            <pc:sldMk cId="3218849277" sldId="577"/>
            <ac:spMk id="67" creationId="{43AA7878-1AFE-4ED0-8620-B37B177D52C8}"/>
          </ac:spMkLst>
        </pc:spChg>
        <pc:spChg chg="mod">
          <ac:chgData name="THOMY Philippe" userId="9df777e5-71f9-47e3-9421-f7a221646164" providerId="ADAL" clId="{F9F4DAF1-EAF7-44E9-90D5-BE70D02199FE}" dt="2021-09-03T19:58:50.451" v="2011" actId="404"/>
          <ac:spMkLst>
            <pc:docMk/>
            <pc:sldMk cId="3218849277" sldId="577"/>
            <ac:spMk id="72" creationId="{17B77F38-4297-4417-A829-6EC676A014AD}"/>
          </ac:spMkLst>
        </pc:spChg>
        <pc:spChg chg="mod">
          <ac:chgData name="THOMY Philippe" userId="9df777e5-71f9-47e3-9421-f7a221646164" providerId="ADAL" clId="{F9F4DAF1-EAF7-44E9-90D5-BE70D02199FE}" dt="2021-09-03T19:58:50.451" v="2011" actId="404"/>
          <ac:spMkLst>
            <pc:docMk/>
            <pc:sldMk cId="3218849277" sldId="577"/>
            <ac:spMk id="74" creationId="{D1ECDD64-97ED-4650-B91C-14135EA25AA9}"/>
          </ac:spMkLst>
        </pc:spChg>
        <pc:spChg chg="mod">
          <ac:chgData name="THOMY Philippe" userId="9df777e5-71f9-47e3-9421-f7a221646164" providerId="ADAL" clId="{F9F4DAF1-EAF7-44E9-90D5-BE70D02199FE}" dt="2021-09-03T19:58:50.451" v="2011" actId="404"/>
          <ac:spMkLst>
            <pc:docMk/>
            <pc:sldMk cId="3218849277" sldId="577"/>
            <ac:spMk id="75" creationId="{3D91C8F1-ED30-488F-A311-03A00625B172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77" creationId="{B6821A2F-1B77-42B9-91D9-2A3520F7C785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79" creationId="{1D9C28D0-8320-408F-8612-F77BF25C55E7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0" creationId="{8362B989-753D-4E68-AC88-5C3E5F9E7659}"/>
          </ac:spMkLst>
        </pc:spChg>
        <pc:spChg chg="add del mod">
          <ac:chgData name="THOMY Philippe" userId="9df777e5-71f9-47e3-9421-f7a221646164" providerId="ADAL" clId="{F9F4DAF1-EAF7-44E9-90D5-BE70D02199FE}" dt="2021-09-03T20:01:09.533" v="2077" actId="478"/>
          <ac:spMkLst>
            <pc:docMk/>
            <pc:sldMk cId="3218849277" sldId="577"/>
            <ac:spMk id="81" creationId="{7FB6B5B3-044F-4412-B39C-C3DD93B1734D}"/>
          </ac:spMkLst>
        </pc:spChg>
        <pc:spChg chg="add mod topLvl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2" creationId="{43621720-4814-466C-B372-5EB063A27C5F}"/>
          </ac:spMkLst>
        </pc:spChg>
        <pc:spChg chg="add mod topLvl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3" creationId="{462780D2-E0C9-47EB-9337-83516E41E3B2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5" creationId="{BBC149DC-40DA-4EDA-905C-8D07162FED6C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7" creationId="{BF7E8E09-A9FB-4C7D-BD18-E834004F957E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8" creationId="{87EF9398-5397-4ED7-9D18-55183969DB60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89" creationId="{46219EFC-889E-4B0F-80B9-B5B409DC02D4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0" creationId="{61B44D09-FE0A-48F0-9B4D-F90AF8C7587D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2" creationId="{C7F533B5-11DB-42B3-BD01-CEAC0B20E185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4" creationId="{DD54A43D-5DDC-43B2-A6D9-BA7BC3BC414C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5" creationId="{44F4236E-A926-4764-82B4-DB69101B3973}"/>
          </ac:spMkLst>
        </pc:spChg>
        <pc:spChg chg="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6" creationId="{94E964A7-534A-4FAA-ACC4-05762D53DF88}"/>
          </ac:spMkLst>
        </pc:spChg>
        <pc:spChg chg="add 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7" creationId="{6EB548D9-27E4-4430-9312-4A571F3AFAAF}"/>
          </ac:spMkLst>
        </pc:spChg>
        <pc:spChg chg="add 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8" creationId="{1F20D5DC-C22E-4EE8-84B6-50EA1EEBA598}"/>
          </ac:spMkLst>
        </pc:spChg>
        <pc:spChg chg="add mod">
          <ac:chgData name="THOMY Philippe" userId="9df777e5-71f9-47e3-9421-f7a221646164" providerId="ADAL" clId="{F9F4DAF1-EAF7-44E9-90D5-BE70D02199FE}" dt="2021-09-03T20:13:34.346" v="2394" actId="1038"/>
          <ac:spMkLst>
            <pc:docMk/>
            <pc:sldMk cId="3218849277" sldId="577"/>
            <ac:spMk id="99" creationId="{75223F91-C82F-42B8-B786-4EC821F9BF16}"/>
          </ac:spMkLst>
        </pc:spChg>
        <pc:spChg chg="add mod ord">
          <ac:chgData name="THOMY Philippe" userId="9df777e5-71f9-47e3-9421-f7a221646164" providerId="ADAL" clId="{F9F4DAF1-EAF7-44E9-90D5-BE70D02199FE}" dt="2021-09-03T20:19:12.338" v="2478" actId="167"/>
          <ac:spMkLst>
            <pc:docMk/>
            <pc:sldMk cId="3218849277" sldId="577"/>
            <ac:spMk id="100" creationId="{E2C7AF4C-063B-422F-8E0A-A8FD2666B625}"/>
          </ac:spMkLst>
        </pc:spChg>
        <pc:spChg chg="add mod">
          <ac:chgData name="THOMY Philippe" userId="9df777e5-71f9-47e3-9421-f7a221646164" providerId="ADAL" clId="{F9F4DAF1-EAF7-44E9-90D5-BE70D02199FE}" dt="2021-09-03T20:28:21.186" v="2546" actId="20577"/>
          <ac:spMkLst>
            <pc:docMk/>
            <pc:sldMk cId="3218849277" sldId="577"/>
            <ac:spMk id="101" creationId="{DDA0D215-29C1-4667-A4B4-2269B2B2E175}"/>
          </ac:spMkLst>
        </pc:spChg>
        <pc:grpChg chg="add mod">
          <ac:chgData name="THOMY Philippe" userId="9df777e5-71f9-47e3-9421-f7a221646164" providerId="ADAL" clId="{F9F4DAF1-EAF7-44E9-90D5-BE70D02199FE}" dt="2021-09-03T19:06:24.283" v="1549" actId="164"/>
          <ac:grpSpMkLst>
            <pc:docMk/>
            <pc:sldMk cId="3218849277" sldId="577"/>
            <ac:grpSpMk id="2" creationId="{11332770-EB67-41A7-9039-C321379D9C4E}"/>
          </ac:grpSpMkLst>
        </pc:grpChg>
        <pc:grpChg chg="add mod">
          <ac:chgData name="THOMY Philippe" userId="9df777e5-71f9-47e3-9421-f7a221646164" providerId="ADAL" clId="{F9F4DAF1-EAF7-44E9-90D5-BE70D02199FE}" dt="2021-09-03T20:15:05.218" v="2413" actId="1076"/>
          <ac:grpSpMkLst>
            <pc:docMk/>
            <pc:sldMk cId="3218849277" sldId="577"/>
            <ac:grpSpMk id="3" creationId="{29F518F2-E43D-46B7-9CBC-409A7D18E657}"/>
          </ac:grpSpMkLst>
        </pc:grpChg>
        <pc:grpChg chg="add mod">
          <ac:chgData name="THOMY Philippe" userId="9df777e5-71f9-47e3-9421-f7a221646164" providerId="ADAL" clId="{F9F4DAF1-EAF7-44E9-90D5-BE70D02199FE}" dt="2021-09-03T20:13:44.917" v="2395" actId="14100"/>
          <ac:grpSpMkLst>
            <pc:docMk/>
            <pc:sldMk cId="3218849277" sldId="577"/>
            <ac:grpSpMk id="8" creationId="{04788ED4-EFF7-4196-BB2E-1334523F1F26}"/>
          </ac:grpSpMkLst>
        </pc:grpChg>
        <pc:grpChg chg="add del mod">
          <ac:chgData name="THOMY Philippe" userId="9df777e5-71f9-47e3-9421-f7a221646164" providerId="ADAL" clId="{F9F4DAF1-EAF7-44E9-90D5-BE70D02199FE}" dt="2021-09-03T20:00:31.915" v="2044" actId="165"/>
          <ac:grpSpMkLst>
            <pc:docMk/>
            <pc:sldMk cId="3218849277" sldId="577"/>
            <ac:grpSpMk id="15" creationId="{E0EC60DD-86E4-4A8E-A268-8F0329CCD028}"/>
          </ac:grpSpMkLst>
        </pc:grpChg>
        <pc:grpChg chg="add del mod">
          <ac:chgData name="THOMY Philippe" userId="9df777e5-71f9-47e3-9421-f7a221646164" providerId="ADAL" clId="{F9F4DAF1-EAF7-44E9-90D5-BE70D02199FE}" dt="2021-09-03T20:02:52.699" v="2154" actId="165"/>
          <ac:grpSpMkLst>
            <pc:docMk/>
            <pc:sldMk cId="3218849277" sldId="577"/>
            <ac:grpSpMk id="19" creationId="{FC49FE10-220B-4929-A682-AD051F873BA3}"/>
          </ac:grpSpMkLst>
        </pc:grpChg>
        <pc:grpChg chg="add del mod">
          <ac:chgData name="THOMY Philippe" userId="9df777e5-71f9-47e3-9421-f7a221646164" providerId="ADAL" clId="{F9F4DAF1-EAF7-44E9-90D5-BE70D02199FE}" dt="2021-09-03T20:10:16.343" v="2201" actId="165"/>
          <ac:grpSpMkLst>
            <pc:docMk/>
            <pc:sldMk cId="3218849277" sldId="577"/>
            <ac:grpSpMk id="26" creationId="{7C77D6A1-5CE7-4F9D-9A0B-28AFA2F423B6}"/>
          </ac:grpSpMkLst>
        </pc:grpChg>
        <pc:grpChg chg="add mod">
          <ac:chgData name="THOMY Philippe" userId="9df777e5-71f9-47e3-9421-f7a221646164" providerId="ADAL" clId="{F9F4DAF1-EAF7-44E9-90D5-BE70D02199FE}" dt="2021-09-03T20:13:34.346" v="2394" actId="1038"/>
          <ac:grpSpMkLst>
            <pc:docMk/>
            <pc:sldMk cId="3218849277" sldId="577"/>
            <ac:grpSpMk id="27" creationId="{E665954A-1E4A-4663-9404-D98E051C92DF}"/>
          </ac:grpSpMkLst>
        </pc:grpChg>
        <pc:grpChg chg="add del mod">
          <ac:chgData name="THOMY Philippe" userId="9df777e5-71f9-47e3-9421-f7a221646164" providerId="ADAL" clId="{F9F4DAF1-EAF7-44E9-90D5-BE70D02199FE}" dt="2021-09-03T19:43:02.424" v="1854" actId="165"/>
          <ac:grpSpMkLst>
            <pc:docMk/>
            <pc:sldMk cId="3218849277" sldId="577"/>
            <ac:grpSpMk id="47" creationId="{CFE3D810-51AB-4F6A-BF98-6791E0DEFDC0}"/>
          </ac:grpSpMkLst>
        </pc:grpChg>
        <pc:grpChg chg="add del mod">
          <ac:chgData name="THOMY Philippe" userId="9df777e5-71f9-47e3-9421-f7a221646164" providerId="ADAL" clId="{F9F4DAF1-EAF7-44E9-90D5-BE70D02199FE}" dt="2021-09-03T19:59:12.588" v="2014" actId="478"/>
          <ac:grpSpMkLst>
            <pc:docMk/>
            <pc:sldMk cId="3218849277" sldId="577"/>
            <ac:grpSpMk id="71" creationId="{93BC3861-055E-4A18-B18D-C1779A0AE326}"/>
          </ac:grpSpMkLst>
        </pc:grpChg>
        <pc:grpChg chg="add mod">
          <ac:chgData name="THOMY Philippe" userId="9df777e5-71f9-47e3-9421-f7a221646164" providerId="ADAL" clId="{F9F4DAF1-EAF7-44E9-90D5-BE70D02199FE}" dt="2021-09-03T20:13:34.346" v="2394" actId="1038"/>
          <ac:grpSpMkLst>
            <pc:docMk/>
            <pc:sldMk cId="3218849277" sldId="577"/>
            <ac:grpSpMk id="76" creationId="{601C9921-8A9A-415C-850C-E2F39775166E}"/>
          </ac:grpSpMkLst>
        </pc:grpChg>
        <pc:grpChg chg="add mod">
          <ac:chgData name="THOMY Philippe" userId="9df777e5-71f9-47e3-9421-f7a221646164" providerId="ADAL" clId="{F9F4DAF1-EAF7-44E9-90D5-BE70D02199FE}" dt="2021-09-03T20:13:34.346" v="2394" actId="1038"/>
          <ac:grpSpMkLst>
            <pc:docMk/>
            <pc:sldMk cId="3218849277" sldId="577"/>
            <ac:grpSpMk id="84" creationId="{45E30B23-DA2D-4816-B9A0-75EE35FC2246}"/>
          </ac:grpSpMkLst>
        </pc:grpChg>
        <pc:grpChg chg="add mod">
          <ac:chgData name="THOMY Philippe" userId="9df777e5-71f9-47e3-9421-f7a221646164" providerId="ADAL" clId="{F9F4DAF1-EAF7-44E9-90D5-BE70D02199FE}" dt="2021-09-03T20:13:34.346" v="2394" actId="1038"/>
          <ac:grpSpMkLst>
            <pc:docMk/>
            <pc:sldMk cId="3218849277" sldId="577"/>
            <ac:grpSpMk id="91" creationId="{051EB902-EA57-4F09-8756-533EB33776AF}"/>
          </ac:grpSpMkLst>
        </pc:grpChg>
        <pc:picChg chg="mod">
          <ac:chgData name="THOMY Philippe" userId="9df777e5-71f9-47e3-9421-f7a221646164" providerId="ADAL" clId="{F9F4DAF1-EAF7-44E9-90D5-BE70D02199FE}" dt="2021-09-03T19:01:58.439" v="1518" actId="164"/>
          <ac:picMkLst>
            <pc:docMk/>
            <pc:sldMk cId="3218849277" sldId="577"/>
            <ac:picMk id="4" creationId="{4EB5579C-2B8D-4346-9E4B-1D9C8B163DD5}"/>
          </ac:picMkLst>
        </pc:picChg>
        <pc:picChg chg="mod">
          <ac:chgData name="THOMY Philippe" userId="9df777e5-71f9-47e3-9421-f7a221646164" providerId="ADAL" clId="{F9F4DAF1-EAF7-44E9-90D5-BE70D02199FE}" dt="2021-09-03T19:01:58.439" v="1518" actId="164"/>
          <ac:picMkLst>
            <pc:docMk/>
            <pc:sldMk cId="3218849277" sldId="577"/>
            <ac:picMk id="5" creationId="{52BCC1CF-9B8C-497F-AEA9-A87CF842B282}"/>
          </ac:picMkLst>
        </pc:picChg>
        <pc:picChg chg="mod">
          <ac:chgData name="THOMY Philippe" userId="9df777e5-71f9-47e3-9421-f7a221646164" providerId="ADAL" clId="{F9F4DAF1-EAF7-44E9-90D5-BE70D02199FE}" dt="2021-09-03T19:01:58.439" v="1518" actId="164"/>
          <ac:picMkLst>
            <pc:docMk/>
            <pc:sldMk cId="3218849277" sldId="577"/>
            <ac:picMk id="23" creationId="{08D41DBC-1B07-4492-950F-5148B8F078A4}"/>
          </ac:picMkLst>
        </pc:picChg>
        <pc:picChg chg="mod">
          <ac:chgData name="THOMY Philippe" userId="9df777e5-71f9-47e3-9421-f7a221646164" providerId="ADAL" clId="{F9F4DAF1-EAF7-44E9-90D5-BE70D02199FE}" dt="2021-09-03T19:01:58.439" v="1518" actId="164"/>
          <ac:picMkLst>
            <pc:docMk/>
            <pc:sldMk cId="3218849277" sldId="577"/>
            <ac:picMk id="25" creationId="{DED05B32-260D-492E-B021-8A9C02F98862}"/>
          </ac:picMkLst>
        </pc:picChg>
        <pc:picChg chg="mod">
          <ac:chgData name="THOMY Philippe" userId="9df777e5-71f9-47e3-9421-f7a221646164" providerId="ADAL" clId="{F9F4DAF1-EAF7-44E9-90D5-BE70D02199FE}" dt="2021-09-03T19:01:58.439" v="1518" actId="164"/>
          <ac:picMkLst>
            <pc:docMk/>
            <pc:sldMk cId="3218849277" sldId="577"/>
            <ac:picMk id="33" creationId="{8A4D856A-1862-47A3-986B-1D0C7B756C23}"/>
          </ac:picMkLst>
        </pc:picChg>
        <pc:picChg chg="del mod topLvl">
          <ac:chgData name="THOMY Philippe" userId="9df777e5-71f9-47e3-9421-f7a221646164" providerId="ADAL" clId="{F9F4DAF1-EAF7-44E9-90D5-BE70D02199FE}" dt="2021-09-03T19:56:18.005" v="1985" actId="478"/>
          <ac:picMkLst>
            <pc:docMk/>
            <pc:sldMk cId="3218849277" sldId="577"/>
            <ac:picMk id="49" creationId="{012E121B-A537-4558-B771-B6B4D43FD723}"/>
          </ac:picMkLst>
        </pc:picChg>
        <pc:picChg chg="del mod topLvl">
          <ac:chgData name="THOMY Philippe" userId="9df777e5-71f9-47e3-9421-f7a221646164" providerId="ADAL" clId="{F9F4DAF1-EAF7-44E9-90D5-BE70D02199FE}" dt="2021-09-03T19:56:18.005" v="1985" actId="478"/>
          <ac:picMkLst>
            <pc:docMk/>
            <pc:sldMk cId="3218849277" sldId="577"/>
            <ac:picMk id="68" creationId="{FA6A084B-D4CA-4BC1-A0B7-98865E70B4F4}"/>
          </ac:picMkLst>
        </pc:picChg>
        <pc:picChg chg="del mod topLvl">
          <ac:chgData name="THOMY Philippe" userId="9df777e5-71f9-47e3-9421-f7a221646164" providerId="ADAL" clId="{F9F4DAF1-EAF7-44E9-90D5-BE70D02199FE}" dt="2021-09-03T19:56:18.005" v="1985" actId="478"/>
          <ac:picMkLst>
            <pc:docMk/>
            <pc:sldMk cId="3218849277" sldId="577"/>
            <ac:picMk id="69" creationId="{8F2DD07C-35F9-4D85-9F19-3347A28841B4}"/>
          </ac:picMkLst>
        </pc:picChg>
        <pc:picChg chg="del mod topLvl">
          <ac:chgData name="THOMY Philippe" userId="9df777e5-71f9-47e3-9421-f7a221646164" providerId="ADAL" clId="{F9F4DAF1-EAF7-44E9-90D5-BE70D02199FE}" dt="2021-09-03T19:56:18.005" v="1985" actId="478"/>
          <ac:picMkLst>
            <pc:docMk/>
            <pc:sldMk cId="3218849277" sldId="577"/>
            <ac:picMk id="70" creationId="{B7F94E3A-2DCA-4972-98A2-EAAC1A56F515}"/>
          </ac:picMkLst>
        </pc:picChg>
        <pc:picChg chg="add mod">
          <ac:chgData name="THOMY Philippe" userId="9df777e5-71f9-47e3-9421-f7a221646164" providerId="ADAL" clId="{F9F4DAF1-EAF7-44E9-90D5-BE70D02199FE}" dt="2021-09-03T20:13:44.917" v="2395" actId="14100"/>
          <ac:picMkLst>
            <pc:docMk/>
            <pc:sldMk cId="3218849277" sldId="577"/>
            <ac:picMk id="1026" creationId="{35D90AD3-886C-4F7D-A56C-7750CF09874C}"/>
          </ac:picMkLst>
        </pc:picChg>
        <pc:picChg chg="add mod">
          <ac:chgData name="THOMY Philippe" userId="9df777e5-71f9-47e3-9421-f7a221646164" providerId="ADAL" clId="{F9F4DAF1-EAF7-44E9-90D5-BE70D02199FE}" dt="2021-09-03T20:13:44.917" v="2395" actId="14100"/>
          <ac:picMkLst>
            <pc:docMk/>
            <pc:sldMk cId="3218849277" sldId="577"/>
            <ac:picMk id="1028" creationId="{A2FECCB0-38EF-420B-A65E-8346E53FD633}"/>
          </ac:picMkLst>
        </pc:picChg>
        <pc:picChg chg="add mod">
          <ac:chgData name="THOMY Philippe" userId="9df777e5-71f9-47e3-9421-f7a221646164" providerId="ADAL" clId="{F9F4DAF1-EAF7-44E9-90D5-BE70D02199FE}" dt="2021-09-03T20:13:44.917" v="2395" actId="14100"/>
          <ac:picMkLst>
            <pc:docMk/>
            <pc:sldMk cId="3218849277" sldId="577"/>
            <ac:picMk id="1030" creationId="{1A2D156D-9896-4258-9BD6-1C817CC7B8FC}"/>
          </ac:picMkLst>
        </pc:picChg>
        <pc:picChg chg="add mod">
          <ac:chgData name="THOMY Philippe" userId="9df777e5-71f9-47e3-9421-f7a221646164" providerId="ADAL" clId="{F9F4DAF1-EAF7-44E9-90D5-BE70D02199FE}" dt="2021-09-03T20:13:44.917" v="2395" actId="14100"/>
          <ac:picMkLst>
            <pc:docMk/>
            <pc:sldMk cId="3218849277" sldId="577"/>
            <ac:picMk id="1032" creationId="{650D3B65-234F-4A97-ACD6-2FC47CDE8F2D}"/>
          </ac:picMkLst>
        </pc:picChg>
        <pc:cxnChg chg="add mod topLvl">
          <ac:chgData name="THOMY Philippe" userId="9df777e5-71f9-47e3-9421-f7a221646164" providerId="ADAL" clId="{F9F4DAF1-EAF7-44E9-90D5-BE70D02199FE}" dt="2021-09-03T20:13:34.346" v="2394" actId="1038"/>
          <ac:cxnSpMkLst>
            <pc:docMk/>
            <pc:sldMk cId="3218849277" sldId="577"/>
            <ac:cxnSpMk id="11" creationId="{DD3BDB24-C252-4AE8-ABD8-37EA35AF1E6F}"/>
          </ac:cxnSpMkLst>
        </pc:cxnChg>
        <pc:cxnChg chg="mod">
          <ac:chgData name="THOMY Philippe" userId="9df777e5-71f9-47e3-9421-f7a221646164" providerId="ADAL" clId="{F9F4DAF1-EAF7-44E9-90D5-BE70D02199FE}" dt="2021-09-03T19:59:12.588" v="2014" actId="478"/>
          <ac:cxnSpMkLst>
            <pc:docMk/>
            <pc:sldMk cId="3218849277" sldId="577"/>
            <ac:cxnSpMk id="73" creationId="{910A2E51-3CA7-4EEA-A76B-46E609FBD10E}"/>
          </ac:cxnSpMkLst>
        </pc:cxnChg>
        <pc:cxnChg chg="mod">
          <ac:chgData name="THOMY Philippe" userId="9df777e5-71f9-47e3-9421-f7a221646164" providerId="ADAL" clId="{F9F4DAF1-EAF7-44E9-90D5-BE70D02199FE}" dt="2021-09-03T20:13:34.346" v="2394" actId="1038"/>
          <ac:cxnSpMkLst>
            <pc:docMk/>
            <pc:sldMk cId="3218849277" sldId="577"/>
            <ac:cxnSpMk id="78" creationId="{59B5EA56-5C26-40CF-BC40-47A83FE598F7}"/>
          </ac:cxnSpMkLst>
        </pc:cxnChg>
        <pc:cxnChg chg="mod">
          <ac:chgData name="THOMY Philippe" userId="9df777e5-71f9-47e3-9421-f7a221646164" providerId="ADAL" clId="{F9F4DAF1-EAF7-44E9-90D5-BE70D02199FE}" dt="2021-09-03T20:13:34.346" v="2394" actId="1038"/>
          <ac:cxnSpMkLst>
            <pc:docMk/>
            <pc:sldMk cId="3218849277" sldId="577"/>
            <ac:cxnSpMk id="86" creationId="{EFA55DB8-1814-4B79-9EB2-39A2C83DA765}"/>
          </ac:cxnSpMkLst>
        </pc:cxnChg>
        <pc:cxnChg chg="mod">
          <ac:chgData name="THOMY Philippe" userId="9df777e5-71f9-47e3-9421-f7a221646164" providerId="ADAL" clId="{F9F4DAF1-EAF7-44E9-90D5-BE70D02199FE}" dt="2021-09-03T20:13:34.346" v="2394" actId="1038"/>
          <ac:cxnSpMkLst>
            <pc:docMk/>
            <pc:sldMk cId="3218849277" sldId="577"/>
            <ac:cxnSpMk id="93" creationId="{CFEDE945-81E6-4130-B4D3-DDF2D3BD41EA}"/>
          </ac:cxnSpMkLst>
        </pc:cxnChg>
      </pc:sldChg>
      <pc:sldChg chg="modSp mod">
        <pc:chgData name="THOMY Philippe" userId="9df777e5-71f9-47e3-9421-f7a221646164" providerId="ADAL" clId="{F9F4DAF1-EAF7-44E9-90D5-BE70D02199FE}" dt="2021-08-07T20:39:18.107" v="238" actId="207"/>
        <pc:sldMkLst>
          <pc:docMk/>
          <pc:sldMk cId="2901113049" sldId="592"/>
        </pc:sldMkLst>
        <pc:spChg chg="mod">
          <ac:chgData name="THOMY Philippe" userId="9df777e5-71f9-47e3-9421-f7a221646164" providerId="ADAL" clId="{F9F4DAF1-EAF7-44E9-90D5-BE70D02199FE}" dt="2021-08-07T20:39:18.107" v="238" actId="207"/>
          <ac:spMkLst>
            <pc:docMk/>
            <pc:sldMk cId="2901113049" sldId="592"/>
            <ac:spMk id="4" creationId="{38BA6A3C-4C71-42DA-B4B3-DEB57659B2D7}"/>
          </ac:spMkLst>
        </pc:spChg>
      </pc:sldChg>
      <pc:sldChg chg="modSp mod">
        <pc:chgData name="THOMY Philippe" userId="9df777e5-71f9-47e3-9421-f7a221646164" providerId="ADAL" clId="{F9F4DAF1-EAF7-44E9-90D5-BE70D02199FE}" dt="2021-08-07T20:07:24.468" v="187" actId="313"/>
        <pc:sldMkLst>
          <pc:docMk/>
          <pc:sldMk cId="3297179825" sldId="597"/>
        </pc:sldMkLst>
        <pc:spChg chg="mod">
          <ac:chgData name="THOMY Philippe" userId="9df777e5-71f9-47e3-9421-f7a221646164" providerId="ADAL" clId="{F9F4DAF1-EAF7-44E9-90D5-BE70D02199FE}" dt="2021-08-07T20:07:24.468" v="187" actId="313"/>
          <ac:spMkLst>
            <pc:docMk/>
            <pc:sldMk cId="3297179825" sldId="597"/>
            <ac:spMk id="3" creationId="{EC0B30B1-E2BD-4858-A57A-4C1BB347A35B}"/>
          </ac:spMkLst>
        </pc:spChg>
      </pc:sldChg>
      <pc:sldChg chg="modSp mod">
        <pc:chgData name="THOMY Philippe" userId="9df777e5-71f9-47e3-9421-f7a221646164" providerId="ADAL" clId="{F9F4DAF1-EAF7-44E9-90D5-BE70D02199FE}" dt="2021-08-10T21:44:25.195" v="286" actId="113"/>
        <pc:sldMkLst>
          <pc:docMk/>
          <pc:sldMk cId="3882068186" sldId="598"/>
        </pc:sldMkLst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2" creationId="{71DD4138-4AA2-47C9-8613-9D52C34B416C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4" creationId="{181DE309-327A-4A4B-AC92-E46C6136D102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9" creationId="{6F7A4FD6-63B8-42E4-8BF0-F857345C9650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0" creationId="{5AD2149D-831E-4379-AE91-9FA2C9FF66A2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1" creationId="{2DC12D58-5CC5-4935-B95B-372BCD681D56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2" creationId="{FD0D308A-8D75-4DBF-8FE9-979AF59E4ADC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3" creationId="{E22EAB9F-E3CF-4E7C-99A9-D03943589A24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4" creationId="{05CC3DF3-7B9D-4416-B077-99C98EB790B3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5" creationId="{983EE320-1C53-4EE8-923D-C0D3F0A03314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6" creationId="{DB282FFB-6442-496F-8B79-C7DE8AA777D2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7" creationId="{EA92D54A-5DBA-4C13-B13D-E404758C6793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8" creationId="{07928CBA-827E-4736-BFAB-388281020D31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19" creationId="{6B6E7E86-AF16-4BC6-94C3-3B12E94E2BE9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20" creationId="{86F2B1FA-FE18-4047-8208-814B4269D2F0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21" creationId="{8A1317F5-A2BB-4E7E-AC4E-4BA938E9DF79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22" creationId="{ECF79DFC-26B2-4A1A-8E48-A264D1697A39}"/>
          </ac:spMkLst>
        </pc:spChg>
        <pc:spChg chg="mod">
          <ac:chgData name="THOMY Philippe" userId="9df777e5-71f9-47e3-9421-f7a221646164" providerId="ADAL" clId="{F9F4DAF1-EAF7-44E9-90D5-BE70D02199FE}" dt="2021-08-10T21:44:25.195" v="286" actId="113"/>
          <ac:spMkLst>
            <pc:docMk/>
            <pc:sldMk cId="3882068186" sldId="598"/>
            <ac:spMk id="23" creationId="{D289B55F-D0D7-46EB-B9DD-CC3888F6C321}"/>
          </ac:spMkLst>
        </pc:spChg>
      </pc:sldChg>
      <pc:sldChg chg="modSp add mod">
        <pc:chgData name="THOMY Philippe" userId="9df777e5-71f9-47e3-9421-f7a221646164" providerId="ADAL" clId="{F9F4DAF1-EAF7-44E9-90D5-BE70D02199FE}" dt="2021-08-12T08:47:26.661" v="1006" actId="6549"/>
        <pc:sldMkLst>
          <pc:docMk/>
          <pc:sldMk cId="1181850350" sldId="600"/>
        </pc:sldMkLst>
        <pc:spChg chg="mod">
          <ac:chgData name="THOMY Philippe" userId="9df777e5-71f9-47e3-9421-f7a221646164" providerId="ADAL" clId="{F9F4DAF1-EAF7-44E9-90D5-BE70D02199FE}" dt="2021-08-12T08:45:43.311" v="932" actId="1036"/>
          <ac:spMkLst>
            <pc:docMk/>
            <pc:sldMk cId="1181850350" sldId="600"/>
            <ac:spMk id="4" creationId="{38BA6A3C-4C71-42DA-B4B3-DEB57659B2D7}"/>
          </ac:spMkLst>
        </pc:spChg>
        <pc:spChg chg="mod">
          <ac:chgData name="THOMY Philippe" userId="9df777e5-71f9-47e3-9421-f7a221646164" providerId="ADAL" clId="{F9F4DAF1-EAF7-44E9-90D5-BE70D02199FE}" dt="2021-08-12T08:47:26.661" v="1006" actId="6549"/>
          <ac:spMkLst>
            <pc:docMk/>
            <pc:sldMk cId="1181850350" sldId="600"/>
            <ac:spMk id="66" creationId="{8AC25B22-8D66-4CFC-966D-1E307CEFBDEF}"/>
          </ac:spMkLst>
        </pc:spChg>
      </pc:sldChg>
      <pc:sldChg chg="addSp delSp modSp new mod">
        <pc:chgData name="THOMY Philippe" userId="9df777e5-71f9-47e3-9421-f7a221646164" providerId="ADAL" clId="{F9F4DAF1-EAF7-44E9-90D5-BE70D02199FE}" dt="2021-08-14T13:11:08.545" v="1157" actId="1036"/>
        <pc:sldMkLst>
          <pc:docMk/>
          <pc:sldMk cId="193468409" sldId="601"/>
        </pc:sldMkLst>
        <pc:spChg chg="mod">
          <ac:chgData name="THOMY Philippe" userId="9df777e5-71f9-47e3-9421-f7a221646164" providerId="ADAL" clId="{F9F4DAF1-EAF7-44E9-90D5-BE70D02199FE}" dt="2021-08-14T13:09:25.485" v="1132" actId="6549"/>
          <ac:spMkLst>
            <pc:docMk/>
            <pc:sldMk cId="193468409" sldId="601"/>
            <ac:spMk id="2" creationId="{B183D755-D3B5-44C0-BDAF-1BED91C3D3C2}"/>
          </ac:spMkLst>
        </pc:spChg>
        <pc:grpChg chg="add del mod">
          <ac:chgData name="THOMY Philippe" userId="9df777e5-71f9-47e3-9421-f7a221646164" providerId="ADAL" clId="{F9F4DAF1-EAF7-44E9-90D5-BE70D02199FE}" dt="2021-08-14T13:10:02.079" v="1134" actId="165"/>
          <ac:grpSpMkLst>
            <pc:docMk/>
            <pc:sldMk cId="193468409" sldId="601"/>
            <ac:grpSpMk id="8" creationId="{CC092F3F-F754-418A-9BAA-CD08A29A9D1E}"/>
          </ac:grpSpMkLst>
        </pc:grpChg>
        <pc:grpChg chg="add mod">
          <ac:chgData name="THOMY Philippe" userId="9df777e5-71f9-47e3-9421-f7a221646164" providerId="ADAL" clId="{F9F4DAF1-EAF7-44E9-90D5-BE70D02199FE}" dt="2021-08-14T13:11:08.545" v="1157" actId="1036"/>
          <ac:grpSpMkLst>
            <pc:docMk/>
            <pc:sldMk cId="193468409" sldId="601"/>
            <ac:grpSpMk id="9" creationId="{63D59E4C-BA7D-454E-85C8-89F71B8B9B0A}"/>
          </ac:grpSpMkLst>
        </pc:grpChg>
        <pc:picChg chg="add mod topLvl">
          <ac:chgData name="THOMY Philippe" userId="9df777e5-71f9-47e3-9421-f7a221646164" providerId="ADAL" clId="{F9F4DAF1-EAF7-44E9-90D5-BE70D02199FE}" dt="2021-08-14T13:10:27.359" v="1136" actId="164"/>
          <ac:picMkLst>
            <pc:docMk/>
            <pc:sldMk cId="193468409" sldId="601"/>
            <ac:picMk id="3" creationId="{7D9334C8-5ACC-473E-80F7-2CE2FEA42477}"/>
          </ac:picMkLst>
        </pc:picChg>
        <pc:picChg chg="add mod topLvl">
          <ac:chgData name="THOMY Philippe" userId="9df777e5-71f9-47e3-9421-f7a221646164" providerId="ADAL" clId="{F9F4DAF1-EAF7-44E9-90D5-BE70D02199FE}" dt="2021-08-14T13:10:27.359" v="1136" actId="164"/>
          <ac:picMkLst>
            <pc:docMk/>
            <pc:sldMk cId="193468409" sldId="601"/>
            <ac:picMk id="4" creationId="{6CC83FED-00F2-48DB-B324-4B74A264327D}"/>
          </ac:picMkLst>
        </pc:picChg>
        <pc:picChg chg="add mod topLvl">
          <ac:chgData name="THOMY Philippe" userId="9df777e5-71f9-47e3-9421-f7a221646164" providerId="ADAL" clId="{F9F4DAF1-EAF7-44E9-90D5-BE70D02199FE}" dt="2021-08-14T13:10:27.359" v="1136" actId="164"/>
          <ac:picMkLst>
            <pc:docMk/>
            <pc:sldMk cId="193468409" sldId="601"/>
            <ac:picMk id="5" creationId="{F49BB6E8-D269-4CC7-8277-5A3FEA4EB461}"/>
          </ac:picMkLst>
        </pc:picChg>
        <pc:picChg chg="add mod topLvl">
          <ac:chgData name="THOMY Philippe" userId="9df777e5-71f9-47e3-9421-f7a221646164" providerId="ADAL" clId="{F9F4DAF1-EAF7-44E9-90D5-BE70D02199FE}" dt="2021-08-14T13:10:27.359" v="1136" actId="164"/>
          <ac:picMkLst>
            <pc:docMk/>
            <pc:sldMk cId="193468409" sldId="601"/>
            <ac:picMk id="6" creationId="{45F658DF-2B13-4547-A62D-5D05DBFAE0A5}"/>
          </ac:picMkLst>
        </pc:picChg>
        <pc:picChg chg="add mod topLvl">
          <ac:chgData name="THOMY Philippe" userId="9df777e5-71f9-47e3-9421-f7a221646164" providerId="ADAL" clId="{F9F4DAF1-EAF7-44E9-90D5-BE70D02199FE}" dt="2021-08-14T13:10:27.359" v="1136" actId="164"/>
          <ac:picMkLst>
            <pc:docMk/>
            <pc:sldMk cId="193468409" sldId="601"/>
            <ac:picMk id="7" creationId="{9432554C-C7B7-4686-AD14-F8453972B824}"/>
          </ac:picMkLst>
        </pc:picChg>
      </pc:sldChg>
      <pc:sldChg chg="addSp modSp new mod">
        <pc:chgData name="THOMY Philippe" userId="9df777e5-71f9-47e3-9421-f7a221646164" providerId="ADAL" clId="{F9F4DAF1-EAF7-44E9-90D5-BE70D02199FE}" dt="2021-08-14T15:20:55.452" v="1306" actId="1076"/>
        <pc:sldMkLst>
          <pc:docMk/>
          <pc:sldMk cId="197454799" sldId="602"/>
        </pc:sldMkLst>
        <pc:spChg chg="mod">
          <ac:chgData name="THOMY Philippe" userId="9df777e5-71f9-47e3-9421-f7a221646164" providerId="ADAL" clId="{F9F4DAF1-EAF7-44E9-90D5-BE70D02199FE}" dt="2021-08-14T15:12:09.614" v="1181" actId="20577"/>
          <ac:spMkLst>
            <pc:docMk/>
            <pc:sldMk cId="197454799" sldId="602"/>
            <ac:spMk id="2" creationId="{35B10653-05F9-41F4-B9CE-BAA54B66EA60}"/>
          </ac:spMkLst>
        </pc:spChg>
        <pc:spChg chg="add mod">
          <ac:chgData name="THOMY Philippe" userId="9df777e5-71f9-47e3-9421-f7a221646164" providerId="ADAL" clId="{F9F4DAF1-EAF7-44E9-90D5-BE70D02199FE}" dt="2021-08-14T15:16:48.470" v="1249" actId="14100"/>
          <ac:spMkLst>
            <pc:docMk/>
            <pc:sldMk cId="197454799" sldId="602"/>
            <ac:spMk id="3" creationId="{085B554D-5532-4432-B570-ECA3C3845B65}"/>
          </ac:spMkLst>
        </pc:spChg>
        <pc:spChg chg="add mod">
          <ac:chgData name="THOMY Philippe" userId="9df777e5-71f9-47e3-9421-f7a221646164" providerId="ADAL" clId="{F9F4DAF1-EAF7-44E9-90D5-BE70D02199FE}" dt="2021-08-14T15:19:02.925" v="1295" actId="20577"/>
          <ac:spMkLst>
            <pc:docMk/>
            <pc:sldMk cId="197454799" sldId="602"/>
            <ac:spMk id="4" creationId="{4520BD23-D582-429E-8723-EC2D3D9E975B}"/>
          </ac:spMkLst>
        </pc:spChg>
        <pc:spChg chg="add mod">
          <ac:chgData name="THOMY Philippe" userId="9df777e5-71f9-47e3-9421-f7a221646164" providerId="ADAL" clId="{F9F4DAF1-EAF7-44E9-90D5-BE70D02199FE}" dt="2021-08-14T15:14:23.346" v="1233" actId="20577"/>
          <ac:spMkLst>
            <pc:docMk/>
            <pc:sldMk cId="197454799" sldId="602"/>
            <ac:spMk id="5" creationId="{FAD7F0B5-E1FF-4F2E-A66B-33C2D9EADCBD}"/>
          </ac:spMkLst>
        </pc:spChg>
        <pc:spChg chg="add mod">
          <ac:chgData name="THOMY Philippe" userId="9df777e5-71f9-47e3-9421-f7a221646164" providerId="ADAL" clId="{F9F4DAF1-EAF7-44E9-90D5-BE70D02199FE}" dt="2021-08-14T15:19:16.604" v="1296" actId="1076"/>
          <ac:spMkLst>
            <pc:docMk/>
            <pc:sldMk cId="197454799" sldId="602"/>
            <ac:spMk id="6" creationId="{CC75BBE0-BA57-4CE4-8C27-5DD0AEA1CD9D}"/>
          </ac:spMkLst>
        </pc:spChg>
        <pc:spChg chg="add mod">
          <ac:chgData name="THOMY Philippe" userId="9df777e5-71f9-47e3-9421-f7a221646164" providerId="ADAL" clId="{F9F4DAF1-EAF7-44E9-90D5-BE70D02199FE}" dt="2021-08-14T15:16:23.855" v="1247" actId="1076"/>
          <ac:spMkLst>
            <pc:docMk/>
            <pc:sldMk cId="197454799" sldId="602"/>
            <ac:spMk id="7" creationId="{A670B3D5-66BA-4E60-84A7-769A00746C33}"/>
          </ac:spMkLst>
        </pc:spChg>
        <pc:spChg chg="add mod">
          <ac:chgData name="THOMY Philippe" userId="9df777e5-71f9-47e3-9421-f7a221646164" providerId="ADAL" clId="{F9F4DAF1-EAF7-44E9-90D5-BE70D02199FE}" dt="2021-08-14T15:19:16.604" v="1296" actId="1076"/>
          <ac:spMkLst>
            <pc:docMk/>
            <pc:sldMk cId="197454799" sldId="602"/>
            <ac:spMk id="8" creationId="{EFC404A3-190D-440E-A0AB-D09045BFE3EB}"/>
          </ac:spMkLst>
        </pc:spChg>
        <pc:spChg chg="add mod">
          <ac:chgData name="THOMY Philippe" userId="9df777e5-71f9-47e3-9421-f7a221646164" providerId="ADAL" clId="{F9F4DAF1-EAF7-44E9-90D5-BE70D02199FE}" dt="2021-08-14T15:20:55.452" v="1306" actId="1076"/>
          <ac:spMkLst>
            <pc:docMk/>
            <pc:sldMk cId="197454799" sldId="602"/>
            <ac:spMk id="9" creationId="{0430B754-2CB2-4759-A1B0-833AA2F5B65A}"/>
          </ac:spMkLst>
        </pc:spChg>
      </pc:sldChg>
      <pc:sldChg chg="addSp delSp modSp new mod">
        <pc:chgData name="THOMY Philippe" userId="9df777e5-71f9-47e3-9421-f7a221646164" providerId="ADAL" clId="{F9F4DAF1-EAF7-44E9-90D5-BE70D02199FE}" dt="2021-10-03T08:48:50.571" v="5670" actId="1037"/>
        <pc:sldMkLst>
          <pc:docMk/>
          <pc:sldMk cId="3353931534" sldId="603"/>
        </pc:sldMkLst>
        <pc:spChg chg="mod">
          <ac:chgData name="THOMY Philippe" userId="9df777e5-71f9-47e3-9421-f7a221646164" providerId="ADAL" clId="{F9F4DAF1-EAF7-44E9-90D5-BE70D02199FE}" dt="2021-10-03T08:44:58.777" v="5538" actId="1076"/>
          <ac:spMkLst>
            <pc:docMk/>
            <pc:sldMk cId="3353931534" sldId="603"/>
            <ac:spMk id="2" creationId="{C20CE61E-D592-46AC-B960-4B0E2A347AF4}"/>
          </ac:spMkLst>
        </pc:spChg>
        <pc:spChg chg="add del mod">
          <ac:chgData name="THOMY Philippe" userId="9df777e5-71f9-47e3-9421-f7a221646164" providerId="ADAL" clId="{F9F4DAF1-EAF7-44E9-90D5-BE70D02199FE}" dt="2021-10-02T14:38:02.226" v="5303" actId="478"/>
          <ac:spMkLst>
            <pc:docMk/>
            <pc:sldMk cId="3353931534" sldId="603"/>
            <ac:spMk id="3" creationId="{4A7BBF24-A58D-44F6-A90A-543FB716B68F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4" creationId="{163DC1BD-9786-49F9-AF81-FF5D06739CF3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5" creationId="{0398E1AE-09AB-4469-A5FE-A298CB483584}"/>
          </ac:spMkLst>
        </pc:spChg>
        <pc:spChg chg="mod">
          <ac:chgData name="THOMY Philippe" userId="9df777e5-71f9-47e3-9421-f7a221646164" providerId="ADAL" clId="{F9F4DAF1-EAF7-44E9-90D5-BE70D02199FE}" dt="2021-10-02T14:37:31.320" v="5301"/>
          <ac:spMkLst>
            <pc:docMk/>
            <pc:sldMk cId="3353931534" sldId="603"/>
            <ac:spMk id="8" creationId="{240B98BF-FAC4-4C15-BAA2-CC6A14FFD9B4}"/>
          </ac:spMkLst>
        </pc:spChg>
        <pc:spChg chg="mod">
          <ac:chgData name="THOMY Philippe" userId="9df777e5-71f9-47e3-9421-f7a221646164" providerId="ADAL" clId="{F9F4DAF1-EAF7-44E9-90D5-BE70D02199FE}" dt="2021-10-02T14:37:31.320" v="5301"/>
          <ac:spMkLst>
            <pc:docMk/>
            <pc:sldMk cId="3353931534" sldId="603"/>
            <ac:spMk id="9" creationId="{9A15BFBA-4C8A-48B3-A6A0-2AD6E76D397D}"/>
          </ac:spMkLst>
        </pc:spChg>
        <pc:spChg chg="mod">
          <ac:chgData name="THOMY Philippe" userId="9df777e5-71f9-47e3-9421-f7a221646164" providerId="ADAL" clId="{F9F4DAF1-EAF7-44E9-90D5-BE70D02199FE}" dt="2021-10-02T14:37:31.320" v="5301"/>
          <ac:spMkLst>
            <pc:docMk/>
            <pc:sldMk cId="3353931534" sldId="603"/>
            <ac:spMk id="10" creationId="{948B9609-5050-42F5-A4B7-6DF6460B20E6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11" creationId="{E83EA5C5-1CCC-4B15-9002-7E3DFA65ED98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13" creationId="{1580C1A8-D91C-41A4-B036-61CED8E68C60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14" creationId="{F2A04E33-1B14-43A5-9D72-86CA7509EBF9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18" creationId="{F15F265C-A092-43FC-9119-819A5E12060C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19" creationId="{9C1992C4-50AB-4336-8C22-D5E5AF21022B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20" creationId="{31196CBA-9E93-4BDF-B9DD-2FE2200C2268}"/>
          </ac:spMkLst>
        </pc:spChg>
        <pc:spChg chg="add del mod">
          <ac:chgData name="THOMY Philippe" userId="9df777e5-71f9-47e3-9421-f7a221646164" providerId="ADAL" clId="{F9F4DAF1-EAF7-44E9-90D5-BE70D02199FE}" dt="2021-10-02T14:38:31.890" v="5307" actId="478"/>
          <ac:spMkLst>
            <pc:docMk/>
            <pc:sldMk cId="3353931534" sldId="603"/>
            <ac:spMk id="21" creationId="{765693FB-1E66-4FCD-A636-539F98C4B509}"/>
          </ac:spMkLst>
        </pc:spChg>
        <pc:spChg chg="add del mod">
          <ac:chgData name="THOMY Philippe" userId="9df777e5-71f9-47e3-9421-f7a221646164" providerId="ADAL" clId="{F9F4DAF1-EAF7-44E9-90D5-BE70D02199FE}" dt="2021-10-02T14:38:31.890" v="5307" actId="478"/>
          <ac:spMkLst>
            <pc:docMk/>
            <pc:sldMk cId="3353931534" sldId="603"/>
            <ac:spMk id="22" creationId="{8A4092C6-0E76-4367-B32C-C922748D3BD8}"/>
          </ac:spMkLst>
        </pc:spChg>
        <pc:spChg chg="add del mod">
          <ac:chgData name="THOMY Philippe" userId="9df777e5-71f9-47e3-9421-f7a221646164" providerId="ADAL" clId="{F9F4DAF1-EAF7-44E9-90D5-BE70D02199FE}" dt="2021-10-02T14:38:36.296" v="5308" actId="478"/>
          <ac:spMkLst>
            <pc:docMk/>
            <pc:sldMk cId="3353931534" sldId="603"/>
            <ac:spMk id="23" creationId="{82774829-6BFB-401B-B24E-62289958AF63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24" creationId="{809CEDF0-5104-4C7C-B461-E4BBEC7D0981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27" creationId="{1B8C7D58-8485-4D3C-951A-07D6B5B3CA6F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35" creationId="{EC5267BC-7825-457B-A9B0-EE1083755F49}"/>
          </ac:spMkLst>
        </pc:spChg>
        <pc:spChg chg="add del mod">
          <ac:chgData name="THOMY Philippe" userId="9df777e5-71f9-47e3-9421-f7a221646164" providerId="ADAL" clId="{F9F4DAF1-EAF7-44E9-90D5-BE70D02199FE}" dt="2021-10-02T14:38:18.893" v="5306" actId="478"/>
          <ac:spMkLst>
            <pc:docMk/>
            <pc:sldMk cId="3353931534" sldId="603"/>
            <ac:spMk id="37" creationId="{5CBE53BD-8713-4457-8BED-F6E9E670158A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40" creationId="{3ECA6E1A-482D-4E24-B697-F9586BFA2118}"/>
          </ac:spMkLst>
        </pc:spChg>
        <pc:spChg chg="add del mod">
          <ac:chgData name="THOMY Philippe" userId="9df777e5-71f9-47e3-9421-f7a221646164" providerId="ADAL" clId="{F9F4DAF1-EAF7-44E9-90D5-BE70D02199FE}" dt="2021-10-02T14:43:40.031" v="5356" actId="478"/>
          <ac:spMkLst>
            <pc:docMk/>
            <pc:sldMk cId="3353931534" sldId="603"/>
            <ac:spMk id="41" creationId="{319D02CC-9497-429F-BEB5-68C626A5A740}"/>
          </ac:spMkLst>
        </pc:spChg>
        <pc:spChg chg="mod">
          <ac:chgData name="THOMY Philippe" userId="9df777e5-71f9-47e3-9421-f7a221646164" providerId="ADAL" clId="{F9F4DAF1-EAF7-44E9-90D5-BE70D02199FE}" dt="2021-10-02T14:37:31.320" v="5301"/>
          <ac:spMkLst>
            <pc:docMk/>
            <pc:sldMk cId="3353931534" sldId="603"/>
            <ac:spMk id="43" creationId="{34B9CACA-E5AB-43B5-AE61-DD2E04E7A972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46" creationId="{35312714-52FB-482B-9B3D-F818BFDE8857}"/>
          </ac:spMkLst>
        </pc:spChg>
        <pc:spChg chg="add del mod">
          <ac:chgData name="THOMY Philippe" userId="9df777e5-71f9-47e3-9421-f7a221646164" providerId="ADAL" clId="{F9F4DAF1-EAF7-44E9-90D5-BE70D02199FE}" dt="2021-10-02T14:38:07.893" v="5304" actId="478"/>
          <ac:spMkLst>
            <pc:docMk/>
            <pc:sldMk cId="3353931534" sldId="603"/>
            <ac:spMk id="49" creationId="{12F645F1-D237-4D86-A72F-8F4DF73916C1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55" creationId="{564B7ADD-DBCC-4AE2-A86A-65CF3A7A1D8F}"/>
          </ac:spMkLst>
        </pc:spChg>
        <pc:spChg chg="add del mod">
          <ac:chgData name="THOMY Philippe" userId="9df777e5-71f9-47e3-9421-f7a221646164" providerId="ADAL" clId="{F9F4DAF1-EAF7-44E9-90D5-BE70D02199FE}" dt="2021-10-02T14:42:21.642" v="5338" actId="478"/>
          <ac:spMkLst>
            <pc:docMk/>
            <pc:sldMk cId="3353931534" sldId="603"/>
            <ac:spMk id="56" creationId="{515D96B2-3645-4135-BA48-A80BAB4A9232}"/>
          </ac:spMkLst>
        </pc:spChg>
        <pc:spChg chg="add mod">
          <ac:chgData name="THOMY Philippe" userId="9df777e5-71f9-47e3-9421-f7a221646164" providerId="ADAL" clId="{F9F4DAF1-EAF7-44E9-90D5-BE70D02199FE}" dt="2021-10-03T08:39:43.573" v="5438" actId="1076"/>
          <ac:spMkLst>
            <pc:docMk/>
            <pc:sldMk cId="3353931534" sldId="603"/>
            <ac:spMk id="57" creationId="{B886C561-5978-47DC-AF48-0BA6B1AAB2CB}"/>
          </ac:spMkLst>
        </pc:spChg>
        <pc:spChg chg="add mod">
          <ac:chgData name="THOMY Philippe" userId="9df777e5-71f9-47e3-9421-f7a221646164" providerId="ADAL" clId="{F9F4DAF1-EAF7-44E9-90D5-BE70D02199FE}" dt="2021-10-03T08:43:30.096" v="5506" actId="1076"/>
          <ac:spMkLst>
            <pc:docMk/>
            <pc:sldMk cId="3353931534" sldId="603"/>
            <ac:spMk id="66" creationId="{28C363B4-B687-4592-93AB-0DDC0091E810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67" creationId="{1505A50C-FA6F-41EC-A085-429BC110137B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68" creationId="{D23BBB75-F8C7-4580-898E-4B8272A749FE}"/>
          </ac:spMkLst>
        </pc:spChg>
        <pc:spChg chg="add mod">
          <ac:chgData name="THOMY Philippe" userId="9df777e5-71f9-47e3-9421-f7a221646164" providerId="ADAL" clId="{F9F4DAF1-EAF7-44E9-90D5-BE70D02199FE}" dt="2021-10-03T08:46:32.186" v="5617" actId="1038"/>
          <ac:spMkLst>
            <pc:docMk/>
            <pc:sldMk cId="3353931534" sldId="603"/>
            <ac:spMk id="69" creationId="{B47A8B41-C15B-4F61-8F7B-20CB4701E77F}"/>
          </ac:spMkLst>
        </pc:spChg>
        <pc:spChg chg="add mod">
          <ac:chgData name="THOMY Philippe" userId="9df777e5-71f9-47e3-9421-f7a221646164" providerId="ADAL" clId="{F9F4DAF1-EAF7-44E9-90D5-BE70D02199FE}" dt="2021-10-03T08:46:32.186" v="5617" actId="1038"/>
          <ac:spMkLst>
            <pc:docMk/>
            <pc:sldMk cId="3353931534" sldId="603"/>
            <ac:spMk id="71" creationId="{C1B07D17-4F81-49B6-AB75-EB28543FF861}"/>
          </ac:spMkLst>
        </pc:spChg>
        <pc:spChg chg="add mod">
          <ac:chgData name="THOMY Philippe" userId="9df777e5-71f9-47e3-9421-f7a221646164" providerId="ADAL" clId="{F9F4DAF1-EAF7-44E9-90D5-BE70D02199FE}" dt="2021-10-03T08:46:32.186" v="5617" actId="1038"/>
          <ac:spMkLst>
            <pc:docMk/>
            <pc:sldMk cId="3353931534" sldId="603"/>
            <ac:spMk id="73" creationId="{653E144A-080B-4E3C-92A6-3824793DDD74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74" creationId="{ED060A81-1EDA-4CD7-92FA-AE6B533E91A4}"/>
          </ac:spMkLst>
        </pc:spChg>
        <pc:spChg chg="add mod">
          <ac:chgData name="THOMY Philippe" userId="9df777e5-71f9-47e3-9421-f7a221646164" providerId="ADAL" clId="{F9F4DAF1-EAF7-44E9-90D5-BE70D02199FE}" dt="2021-10-03T08:43:30.096" v="5506" actId="1076"/>
          <ac:spMkLst>
            <pc:docMk/>
            <pc:sldMk cId="3353931534" sldId="603"/>
            <ac:spMk id="78" creationId="{52AB1F04-F966-4600-AB88-00089765C0BF}"/>
          </ac:spMkLst>
        </pc:spChg>
        <pc:spChg chg="add mod">
          <ac:chgData name="THOMY Philippe" userId="9df777e5-71f9-47e3-9421-f7a221646164" providerId="ADAL" clId="{F9F4DAF1-EAF7-44E9-90D5-BE70D02199FE}" dt="2021-10-03T08:43:46.607" v="5507" actId="1076"/>
          <ac:spMkLst>
            <pc:docMk/>
            <pc:sldMk cId="3353931534" sldId="603"/>
            <ac:spMk id="79" creationId="{EE5B4C50-F98A-4CD3-8BB5-42A11A1A900E}"/>
          </ac:spMkLst>
        </pc:spChg>
        <pc:spChg chg="add mod">
          <ac:chgData name="THOMY Philippe" userId="9df777e5-71f9-47e3-9421-f7a221646164" providerId="ADAL" clId="{F9F4DAF1-EAF7-44E9-90D5-BE70D02199FE}" dt="2021-10-03T08:46:24.445" v="5614" actId="1035"/>
          <ac:spMkLst>
            <pc:docMk/>
            <pc:sldMk cId="3353931534" sldId="603"/>
            <ac:spMk id="80" creationId="{796F250D-B476-4D88-9A96-FD22ECB30001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81" creationId="{BB6754AD-E89D-4CD9-806A-683FFC1102F8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82" creationId="{0D504361-DAE4-4B8D-AD91-D27DC841B12B}"/>
          </ac:spMkLst>
        </pc:spChg>
        <pc:spChg chg="add mod">
          <ac:chgData name="THOMY Philippe" userId="9df777e5-71f9-47e3-9421-f7a221646164" providerId="ADAL" clId="{F9F4DAF1-EAF7-44E9-90D5-BE70D02199FE}" dt="2021-10-03T08:43:46.607" v="5507" actId="1076"/>
          <ac:spMkLst>
            <pc:docMk/>
            <pc:sldMk cId="3353931534" sldId="603"/>
            <ac:spMk id="83" creationId="{A285FD01-85AA-4640-9E5B-31926B759253}"/>
          </ac:spMkLst>
        </pc:spChg>
        <pc:spChg chg="add mod">
          <ac:chgData name="THOMY Philippe" userId="9df777e5-71f9-47e3-9421-f7a221646164" providerId="ADAL" clId="{F9F4DAF1-EAF7-44E9-90D5-BE70D02199FE}" dt="2021-10-03T08:44:52.389" v="5537" actId="1035"/>
          <ac:spMkLst>
            <pc:docMk/>
            <pc:sldMk cId="3353931534" sldId="603"/>
            <ac:spMk id="84" creationId="{4066AB15-DA8A-4748-BF77-E9CE072C6256}"/>
          </ac:spMkLst>
        </pc:spChg>
        <pc:spChg chg="add mod">
          <ac:chgData name="THOMY Philippe" userId="9df777e5-71f9-47e3-9421-f7a221646164" providerId="ADAL" clId="{F9F4DAF1-EAF7-44E9-90D5-BE70D02199FE}" dt="2021-10-03T08:46:32.186" v="5617" actId="1038"/>
          <ac:spMkLst>
            <pc:docMk/>
            <pc:sldMk cId="3353931534" sldId="603"/>
            <ac:spMk id="85" creationId="{F8A22022-8E36-41FD-A755-B0E631D71425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86" creationId="{3C6BFC42-4142-4A28-AEA6-DE49E6573C02}"/>
          </ac:spMkLst>
        </pc:spChg>
        <pc:spChg chg="add mod">
          <ac:chgData name="THOMY Philippe" userId="9df777e5-71f9-47e3-9421-f7a221646164" providerId="ADAL" clId="{F9F4DAF1-EAF7-44E9-90D5-BE70D02199FE}" dt="2021-10-03T08:43:30.096" v="5506" actId="1076"/>
          <ac:spMkLst>
            <pc:docMk/>
            <pc:sldMk cId="3353931534" sldId="603"/>
            <ac:spMk id="87" creationId="{EDA59D8A-6CE8-4806-9C90-F25BE0B41A1F}"/>
          </ac:spMkLst>
        </pc:spChg>
        <pc:spChg chg="add mod">
          <ac:chgData name="THOMY Philippe" userId="9df777e5-71f9-47e3-9421-f7a221646164" providerId="ADAL" clId="{F9F4DAF1-EAF7-44E9-90D5-BE70D02199FE}" dt="2021-10-03T08:46:32.186" v="5617" actId="1038"/>
          <ac:spMkLst>
            <pc:docMk/>
            <pc:sldMk cId="3353931534" sldId="603"/>
            <ac:spMk id="88" creationId="{DCB12BE0-0686-477D-A45F-96106947312B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89" creationId="{4DDCCE67-5767-4E46-8BDC-7CF6AD1CE7EB}"/>
          </ac:spMkLst>
        </pc:spChg>
        <pc:spChg chg="add del mod">
          <ac:chgData name="THOMY Philippe" userId="9df777e5-71f9-47e3-9421-f7a221646164" providerId="ADAL" clId="{F9F4DAF1-EAF7-44E9-90D5-BE70D02199FE}" dt="2021-10-03T08:44:12.541" v="5523" actId="478"/>
          <ac:spMkLst>
            <pc:docMk/>
            <pc:sldMk cId="3353931534" sldId="603"/>
            <ac:spMk id="90" creationId="{7A592478-5BA0-4535-AED9-924B0ED85947}"/>
          </ac:spMkLst>
        </pc:spChg>
        <pc:spChg chg="add mod">
          <ac:chgData name="THOMY Philippe" userId="9df777e5-71f9-47e3-9421-f7a221646164" providerId="ADAL" clId="{F9F4DAF1-EAF7-44E9-90D5-BE70D02199FE}" dt="2021-10-03T08:47:30.378" v="5633" actId="1036"/>
          <ac:spMkLst>
            <pc:docMk/>
            <pc:sldMk cId="3353931534" sldId="603"/>
            <ac:spMk id="91" creationId="{61AE8D39-14D4-4F61-9E95-99384A85AF92}"/>
          </ac:spMkLst>
        </pc:spChg>
        <pc:spChg chg="add mod">
          <ac:chgData name="THOMY Philippe" userId="9df777e5-71f9-47e3-9421-f7a221646164" providerId="ADAL" clId="{F9F4DAF1-EAF7-44E9-90D5-BE70D02199FE}" dt="2021-10-03T08:47:30.378" v="5633" actId="1036"/>
          <ac:spMkLst>
            <pc:docMk/>
            <pc:sldMk cId="3353931534" sldId="603"/>
            <ac:spMk id="93" creationId="{6A3D7577-4368-408D-AA32-AC810C5A5D7F}"/>
          </ac:spMkLst>
        </pc:spChg>
        <pc:spChg chg="add mod">
          <ac:chgData name="THOMY Philippe" userId="9df777e5-71f9-47e3-9421-f7a221646164" providerId="ADAL" clId="{F9F4DAF1-EAF7-44E9-90D5-BE70D02199FE}" dt="2021-10-03T08:47:30.378" v="5633" actId="1036"/>
          <ac:spMkLst>
            <pc:docMk/>
            <pc:sldMk cId="3353931534" sldId="603"/>
            <ac:spMk id="94" creationId="{0B51A26C-0EE0-4D66-83D8-87FC3173DE61}"/>
          </ac:spMkLst>
        </pc:spChg>
        <pc:spChg chg="add del mod">
          <ac:chgData name="THOMY Philippe" userId="9df777e5-71f9-47e3-9421-f7a221646164" providerId="ADAL" clId="{F9F4DAF1-EAF7-44E9-90D5-BE70D02199FE}" dt="2021-10-03T08:41:14.802" v="5443" actId="478"/>
          <ac:spMkLst>
            <pc:docMk/>
            <pc:sldMk cId="3353931534" sldId="603"/>
            <ac:spMk id="95" creationId="{A52CF617-007F-433D-B36A-DD2FEEB80EED}"/>
          </ac:spMkLst>
        </pc:spChg>
        <pc:spChg chg="add del mod">
          <ac:chgData name="THOMY Philippe" userId="9df777e5-71f9-47e3-9421-f7a221646164" providerId="ADAL" clId="{F9F4DAF1-EAF7-44E9-90D5-BE70D02199FE}" dt="2021-10-03T08:41:14.802" v="5443" actId="478"/>
          <ac:spMkLst>
            <pc:docMk/>
            <pc:sldMk cId="3353931534" sldId="603"/>
            <ac:spMk id="96" creationId="{057AC852-AC29-4D94-9D98-ECE01493D8EB}"/>
          </ac:spMkLst>
        </pc:spChg>
        <pc:spChg chg="add del mod">
          <ac:chgData name="THOMY Philippe" userId="9df777e5-71f9-47e3-9421-f7a221646164" providerId="ADAL" clId="{F9F4DAF1-EAF7-44E9-90D5-BE70D02199FE}" dt="2021-10-03T08:41:14.802" v="5443" actId="478"/>
          <ac:spMkLst>
            <pc:docMk/>
            <pc:sldMk cId="3353931534" sldId="603"/>
            <ac:spMk id="97" creationId="{0D6BED1E-A6BB-4605-BEEC-87D0337395BD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98" creationId="{EF371085-5DF3-4C30-AF06-EBB9D5D0C3A5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1" creationId="{2D60537C-985D-48A7-A984-4D7C33AEFDD6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3" creationId="{977FE914-FF15-4530-8F7D-D48F80419871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4" creationId="{5DC6446E-E97F-4706-814A-B73DABB74C6B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6" creationId="{914C4593-DA69-436B-B6BC-8149C7262DEF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7" creationId="{50B45C6C-4BB3-479A-9C62-BBF65291CD1C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8" creationId="{94ECFACD-69D2-4FCB-91AF-E367948B20A1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09" creationId="{628A77A9-7753-49A5-ADFA-FB9BA35D96F9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11" creationId="{16A014B2-10FE-478F-8D65-6FFB7E6160DE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14" creationId="{DB3C56CB-397A-4F80-BF55-1D285563EF10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17" creationId="{455C1424-74A3-4A4F-AFF9-494581FD348A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18" creationId="{8E339DF4-4F02-4193-919D-BCBA9C954EBB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20" creationId="{B9FC9F6B-4BCD-487E-9CEF-4E72394E144D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21" creationId="{858123EA-9E09-40C4-925D-BCAA9AAB2DCF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23" creationId="{0C8A0A04-8DA1-40D0-A192-DCC6EDE2E902}"/>
          </ac:spMkLst>
        </pc:spChg>
        <pc:spChg chg="add mod">
          <ac:chgData name="THOMY Philippe" userId="9df777e5-71f9-47e3-9421-f7a221646164" providerId="ADAL" clId="{F9F4DAF1-EAF7-44E9-90D5-BE70D02199FE}" dt="2021-10-03T08:39:46.659" v="5439"/>
          <ac:spMkLst>
            <pc:docMk/>
            <pc:sldMk cId="3353931534" sldId="603"/>
            <ac:spMk id="124" creationId="{28CA7C4C-59A4-4DDD-9DEC-08944D4B9C29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25" creationId="{0330A15C-6557-4004-80CB-FA83C7F84F92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26" creationId="{8B1A146E-70B9-443C-992F-9E092E7ECCE8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27" creationId="{A395D35D-37EF-4C7E-B811-AA54D496632C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28" creationId="{F6EBD14D-1D4E-4468-91DA-1BAB5468D6E6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29" creationId="{B4B82226-C755-41CE-9BC7-F10D110CB89F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30" creationId="{76D06E6A-6A6C-457B-9207-8E7B2393E62F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31" creationId="{139235E1-B20D-4F2D-856C-D382680EC90F}"/>
          </ac:spMkLst>
        </pc:spChg>
        <pc:spChg chg="add del mod">
          <ac:chgData name="THOMY Philippe" userId="9df777e5-71f9-47e3-9421-f7a221646164" providerId="ADAL" clId="{F9F4DAF1-EAF7-44E9-90D5-BE70D02199FE}" dt="2021-10-03T08:44:20.772" v="5524" actId="478"/>
          <ac:spMkLst>
            <pc:docMk/>
            <pc:sldMk cId="3353931534" sldId="603"/>
            <ac:spMk id="132" creationId="{6DC880AE-12EF-4A5E-B33C-F72E68E7E190}"/>
          </ac:spMkLst>
        </pc:spChg>
        <pc:spChg chg="add del mod">
          <ac:chgData name="THOMY Philippe" userId="9df777e5-71f9-47e3-9421-f7a221646164" providerId="ADAL" clId="{F9F4DAF1-EAF7-44E9-90D5-BE70D02199FE}" dt="2021-10-03T08:41:00.269" v="5442" actId="478"/>
          <ac:spMkLst>
            <pc:docMk/>
            <pc:sldMk cId="3353931534" sldId="603"/>
            <ac:spMk id="133" creationId="{DBB0955C-731B-41C1-8F83-5EF619702180}"/>
          </ac:spMkLst>
        </pc:spChg>
        <pc:spChg chg="add mod">
          <ac:chgData name="THOMY Philippe" userId="9df777e5-71f9-47e3-9421-f7a221646164" providerId="ADAL" clId="{F9F4DAF1-EAF7-44E9-90D5-BE70D02199FE}" dt="2021-10-03T08:48:25.656" v="5665" actId="1036"/>
          <ac:spMkLst>
            <pc:docMk/>
            <pc:sldMk cId="3353931534" sldId="603"/>
            <ac:spMk id="135" creationId="{C2B2E182-6CFE-4450-B9AD-6FFFB1D79632}"/>
          </ac:spMkLst>
        </pc:spChg>
        <pc:spChg chg="add mod">
          <ac:chgData name="THOMY Philippe" userId="9df777e5-71f9-47e3-9421-f7a221646164" providerId="ADAL" clId="{F9F4DAF1-EAF7-44E9-90D5-BE70D02199FE}" dt="2021-10-03T08:48:36.452" v="5667" actId="1076"/>
          <ac:spMkLst>
            <pc:docMk/>
            <pc:sldMk cId="3353931534" sldId="603"/>
            <ac:spMk id="136" creationId="{2A23F6FB-99A4-49AA-9555-8CE87DEE33CE}"/>
          </ac:spMkLst>
        </pc:spChg>
        <pc:spChg chg="add mod">
          <ac:chgData name="THOMY Philippe" userId="9df777e5-71f9-47e3-9421-f7a221646164" providerId="ADAL" clId="{F9F4DAF1-EAF7-44E9-90D5-BE70D02199FE}" dt="2021-10-03T08:48:50.571" v="5670" actId="1037"/>
          <ac:spMkLst>
            <pc:docMk/>
            <pc:sldMk cId="3353931534" sldId="603"/>
            <ac:spMk id="137" creationId="{ED786EB4-8DB8-4058-84E5-20DC87D13E38}"/>
          </ac:spMkLst>
        </pc:spChg>
        <pc:grpChg chg="add mod">
          <ac:chgData name="THOMY Philippe" userId="9df777e5-71f9-47e3-9421-f7a221646164" providerId="ADAL" clId="{F9F4DAF1-EAF7-44E9-90D5-BE70D02199FE}" dt="2021-10-03T08:39:43.573" v="5438" actId="1076"/>
          <ac:grpSpMkLst>
            <pc:docMk/>
            <pc:sldMk cId="3353931534" sldId="603"/>
            <ac:grpSpMk id="7" creationId="{4717B28C-F303-42FA-9A71-A9DDF66253FD}"/>
          </ac:grpSpMkLst>
        </pc:grpChg>
        <pc:grpChg chg="add del mod">
          <ac:chgData name="THOMY Philippe" userId="9df777e5-71f9-47e3-9421-f7a221646164" providerId="ADAL" clId="{F9F4DAF1-EAF7-44E9-90D5-BE70D02199FE}" dt="2021-10-02T14:43:40.031" v="5356" actId="478"/>
          <ac:grpSpMkLst>
            <pc:docMk/>
            <pc:sldMk cId="3353931534" sldId="603"/>
            <ac:grpSpMk id="42" creationId="{46C640A9-436E-4877-A4B8-BC84DE5D9963}"/>
          </ac:grpSpMkLst>
        </pc:grp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6" creationId="{8499ED7D-DD19-4F33-AAC5-EFA6A59B9840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12" creationId="{624B3825-EC0F-4942-8D61-EB9B102C27C5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15" creationId="{93B92212-F354-466B-B874-5B93C5896D1E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16" creationId="{EA1EC85F-1C5B-4086-AFDC-5C21DEDA8D20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17" creationId="{0D629AD8-E1F3-4108-823A-ECEFB3070DBE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25" creationId="{4270E67A-F14C-400A-983C-57DA7A3CFD1A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26" creationId="{40A83CE4-5E49-408E-852C-58341273BD5D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28" creationId="{EED9FED0-04D7-4756-85F4-1BDC71E36547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36" creationId="{5AFB843A-932E-4C73-9A7B-9D9C397C4271}"/>
          </ac:picMkLst>
        </pc:picChg>
        <pc:picChg chg="add del mod">
          <ac:chgData name="THOMY Philippe" userId="9df777e5-71f9-47e3-9421-f7a221646164" providerId="ADAL" clId="{F9F4DAF1-EAF7-44E9-90D5-BE70D02199FE}" dt="2021-10-02T14:38:02.226" v="5303" actId="478"/>
          <ac:picMkLst>
            <pc:docMk/>
            <pc:sldMk cId="3353931534" sldId="603"/>
            <ac:picMk id="38" creationId="{1DECD6AE-A509-4876-9778-2C76BC4FA478}"/>
          </ac:picMkLst>
        </pc:picChg>
        <pc:picChg chg="mod">
          <ac:chgData name="THOMY Philippe" userId="9df777e5-71f9-47e3-9421-f7a221646164" providerId="ADAL" clId="{F9F4DAF1-EAF7-44E9-90D5-BE70D02199FE}" dt="2021-10-02T14:37:31.320" v="5301"/>
          <ac:picMkLst>
            <pc:docMk/>
            <pc:sldMk cId="3353931534" sldId="603"/>
            <ac:picMk id="44" creationId="{A65D14EA-5609-4276-890F-A05E2C4982C5}"/>
          </ac:picMkLst>
        </pc:picChg>
        <pc:picChg chg="mod">
          <ac:chgData name="THOMY Philippe" userId="9df777e5-71f9-47e3-9421-f7a221646164" providerId="ADAL" clId="{F9F4DAF1-EAF7-44E9-90D5-BE70D02199FE}" dt="2021-10-02T14:37:31.320" v="5301"/>
          <ac:picMkLst>
            <pc:docMk/>
            <pc:sldMk cId="3353931534" sldId="603"/>
            <ac:picMk id="45" creationId="{D057D9D0-E071-45DF-8F1E-928DE07511A0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47" creationId="{94C8E14B-74EC-49F5-B871-FCC546B0809D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48" creationId="{387A952F-17EB-4B3F-93D3-3B225295F8BA}"/>
          </ac:picMkLst>
        </pc:picChg>
        <pc:picChg chg="add del mod">
          <ac:chgData name="THOMY Philippe" userId="9df777e5-71f9-47e3-9421-f7a221646164" providerId="ADAL" clId="{F9F4DAF1-EAF7-44E9-90D5-BE70D02199FE}" dt="2021-10-02T14:38:07.893" v="5304" actId="478"/>
          <ac:picMkLst>
            <pc:docMk/>
            <pc:sldMk cId="3353931534" sldId="603"/>
            <ac:picMk id="50" creationId="{7061F805-B5B5-46B4-8120-E3CE4D4BF008}"/>
          </ac:picMkLst>
        </pc:picChg>
        <pc:picChg chg="add mod">
          <ac:chgData name="THOMY Philippe" userId="9df777e5-71f9-47e3-9421-f7a221646164" providerId="ADAL" clId="{F9F4DAF1-EAF7-44E9-90D5-BE70D02199FE}" dt="2021-10-03T08:39:43.573" v="5438" actId="1076"/>
          <ac:picMkLst>
            <pc:docMk/>
            <pc:sldMk cId="3353931534" sldId="603"/>
            <ac:picMk id="54" creationId="{16301D20-66A4-4FD1-A3DD-0B8E994403C9}"/>
          </ac:picMkLst>
        </pc:picChg>
        <pc:picChg chg="add del mod">
          <ac:chgData name="THOMY Philippe" userId="9df777e5-71f9-47e3-9421-f7a221646164" providerId="ADAL" clId="{F9F4DAF1-EAF7-44E9-90D5-BE70D02199FE}" dt="2021-10-03T08:44:20.772" v="5524" actId="478"/>
          <ac:picMkLst>
            <pc:docMk/>
            <pc:sldMk cId="3353931534" sldId="603"/>
            <ac:picMk id="63" creationId="{8F75B1BA-B202-43E5-9774-6C7B6B27697C}"/>
          </ac:picMkLst>
        </pc:picChg>
        <pc:picChg chg="add del mod">
          <ac:chgData name="THOMY Philippe" userId="9df777e5-71f9-47e3-9421-f7a221646164" providerId="ADAL" clId="{F9F4DAF1-EAF7-44E9-90D5-BE70D02199FE}" dt="2021-10-03T08:44:20.772" v="5524" actId="478"/>
          <ac:picMkLst>
            <pc:docMk/>
            <pc:sldMk cId="3353931534" sldId="603"/>
            <ac:picMk id="64" creationId="{39297DEF-2433-4F48-923F-BEF6E9F7213A}"/>
          </ac:picMkLst>
        </pc:picChg>
        <pc:picChg chg="add del mod">
          <ac:chgData name="THOMY Philippe" userId="9df777e5-71f9-47e3-9421-f7a221646164" providerId="ADAL" clId="{F9F4DAF1-EAF7-44E9-90D5-BE70D02199FE}" dt="2021-10-03T08:41:14.802" v="5443" actId="478"/>
          <ac:picMkLst>
            <pc:docMk/>
            <pc:sldMk cId="3353931534" sldId="603"/>
            <ac:picMk id="65" creationId="{46FACC4A-0D82-4714-B050-A66C0CC0606A}"/>
          </ac:picMkLst>
        </pc:picChg>
        <pc:picChg chg="add mod">
          <ac:chgData name="THOMY Philippe" userId="9df777e5-71f9-47e3-9421-f7a221646164" providerId="ADAL" clId="{F9F4DAF1-EAF7-44E9-90D5-BE70D02199FE}" dt="2021-10-03T08:46:32.186" v="5617" actId="1038"/>
          <ac:picMkLst>
            <pc:docMk/>
            <pc:sldMk cId="3353931534" sldId="603"/>
            <ac:picMk id="70" creationId="{6031A437-486B-48AD-9198-8055D786DFA0}"/>
          </ac:picMkLst>
        </pc:picChg>
        <pc:picChg chg="add del mod">
          <ac:chgData name="THOMY Philippe" userId="9df777e5-71f9-47e3-9421-f7a221646164" providerId="ADAL" clId="{F9F4DAF1-EAF7-44E9-90D5-BE70D02199FE}" dt="2021-10-03T08:44:12.541" v="5523" actId="478"/>
          <ac:picMkLst>
            <pc:docMk/>
            <pc:sldMk cId="3353931534" sldId="603"/>
            <ac:picMk id="72" creationId="{4CDF7B14-B1FD-43DF-A25D-073DF428C96E}"/>
          </ac:picMkLst>
        </pc:picChg>
        <pc:picChg chg="add del mod">
          <ac:chgData name="THOMY Philippe" userId="9df777e5-71f9-47e3-9421-f7a221646164" providerId="ADAL" clId="{F9F4DAF1-EAF7-44E9-90D5-BE70D02199FE}" dt="2021-10-03T08:44:12.541" v="5523" actId="478"/>
          <ac:picMkLst>
            <pc:docMk/>
            <pc:sldMk cId="3353931534" sldId="603"/>
            <ac:picMk id="75" creationId="{3576EDC2-4868-4694-96E5-AA736B4DF86C}"/>
          </ac:picMkLst>
        </pc:picChg>
        <pc:picChg chg="add mod">
          <ac:chgData name="THOMY Philippe" userId="9df777e5-71f9-47e3-9421-f7a221646164" providerId="ADAL" clId="{F9F4DAF1-EAF7-44E9-90D5-BE70D02199FE}" dt="2021-10-03T08:43:30.096" v="5506" actId="1076"/>
          <ac:picMkLst>
            <pc:docMk/>
            <pc:sldMk cId="3353931534" sldId="603"/>
            <ac:picMk id="76" creationId="{ED8CD16A-EEFB-47F8-BF40-694B136BCF42}"/>
          </ac:picMkLst>
        </pc:picChg>
        <pc:picChg chg="add mod">
          <ac:chgData name="THOMY Philippe" userId="9df777e5-71f9-47e3-9421-f7a221646164" providerId="ADAL" clId="{F9F4DAF1-EAF7-44E9-90D5-BE70D02199FE}" dt="2021-10-03T08:43:46.607" v="5507" actId="1076"/>
          <ac:picMkLst>
            <pc:docMk/>
            <pc:sldMk cId="3353931534" sldId="603"/>
            <ac:picMk id="77" creationId="{9F24F05E-3824-4B7C-889F-1AC0553BA091}"/>
          </ac:picMkLst>
        </pc:picChg>
        <pc:picChg chg="add mod">
          <ac:chgData name="THOMY Philippe" userId="9df777e5-71f9-47e3-9421-f7a221646164" providerId="ADAL" clId="{F9F4DAF1-EAF7-44E9-90D5-BE70D02199FE}" dt="2021-10-03T08:47:30.378" v="5633" actId="1036"/>
          <ac:picMkLst>
            <pc:docMk/>
            <pc:sldMk cId="3353931534" sldId="603"/>
            <ac:picMk id="92" creationId="{FB61E765-E1D5-4FD5-BDBE-4C917DB662FA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99" creationId="{EF3C321D-9569-4A57-9813-DF198212F68A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100" creationId="{A1873F06-FA00-4563-A800-DA1062E71F5A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105" creationId="{1CAE0A3F-AAC5-475F-B23C-74E786EEF0A8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110" creationId="{AC8A6D78-CE15-40EF-A399-0677F74E98B7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112" creationId="{866D30EA-0808-4407-9757-FA4B32A4FE56}"/>
          </ac:picMkLst>
        </pc:picChg>
        <pc:picChg chg="add del mod">
          <ac:chgData name="THOMY Philippe" userId="9df777e5-71f9-47e3-9421-f7a221646164" providerId="ADAL" clId="{F9F4DAF1-EAF7-44E9-90D5-BE70D02199FE}" dt="2021-10-03T08:41:00.269" v="5442" actId="478"/>
          <ac:picMkLst>
            <pc:docMk/>
            <pc:sldMk cId="3353931534" sldId="603"/>
            <ac:picMk id="116" creationId="{070BA61C-E9B9-4931-931D-9C9517B0E0DA}"/>
          </ac:picMkLst>
        </pc:pic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29" creationId="{C5CF5BD5-9733-4393-9755-51B563DFB983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30" creationId="{C8FD9FB0-1C68-4B82-A9A3-D5E4612191F3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31" creationId="{77E29C61-1A3B-4423-88C0-35436CE1967C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32" creationId="{1F71B4E5-F87F-4E2A-AFCB-680F9D0AD0A9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33" creationId="{954D21D5-7540-424D-85A2-7DCD3FB3F04A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34" creationId="{68CD2DA1-C61B-420A-9311-5505A5C11224}"/>
          </ac:cxnSpMkLst>
        </pc:cxnChg>
        <pc:cxnChg chg="add del mod">
          <ac:chgData name="THOMY Philippe" userId="9df777e5-71f9-47e3-9421-f7a221646164" providerId="ADAL" clId="{F9F4DAF1-EAF7-44E9-90D5-BE70D02199FE}" dt="2021-10-02T14:38:02.226" v="5303" actId="478"/>
          <ac:cxnSpMkLst>
            <pc:docMk/>
            <pc:sldMk cId="3353931534" sldId="603"/>
            <ac:cxnSpMk id="39" creationId="{25D7BE68-F959-4198-864C-53D2825B6E4C}"/>
          </ac:cxnSpMkLst>
        </pc:cxnChg>
        <pc:cxnChg chg="add del mod">
          <ac:chgData name="THOMY Philippe" userId="9df777e5-71f9-47e3-9421-f7a221646164" providerId="ADAL" clId="{F9F4DAF1-EAF7-44E9-90D5-BE70D02199FE}" dt="2021-10-02T14:43:43.872" v="5357" actId="478"/>
          <ac:cxnSpMkLst>
            <pc:docMk/>
            <pc:sldMk cId="3353931534" sldId="603"/>
            <ac:cxnSpMk id="51" creationId="{F4C563AF-AA29-453C-BDF2-DD5F49E3861B}"/>
          </ac:cxnSpMkLst>
        </pc:cxnChg>
        <pc:cxnChg chg="add del mod">
          <ac:chgData name="THOMY Philippe" userId="9df777e5-71f9-47e3-9421-f7a221646164" providerId="ADAL" clId="{F9F4DAF1-EAF7-44E9-90D5-BE70D02199FE}" dt="2021-10-02T14:38:07.893" v="5304" actId="478"/>
          <ac:cxnSpMkLst>
            <pc:docMk/>
            <pc:sldMk cId="3353931534" sldId="603"/>
            <ac:cxnSpMk id="52" creationId="{33FBBDBE-03BC-41E1-82DB-94CF75A2AD63}"/>
          </ac:cxnSpMkLst>
        </pc:cxnChg>
        <pc:cxnChg chg="add del mod">
          <ac:chgData name="THOMY Philippe" userId="9df777e5-71f9-47e3-9421-f7a221646164" providerId="ADAL" clId="{F9F4DAF1-EAF7-44E9-90D5-BE70D02199FE}" dt="2021-10-02T14:38:13.700" v="5305" actId="478"/>
          <ac:cxnSpMkLst>
            <pc:docMk/>
            <pc:sldMk cId="3353931534" sldId="603"/>
            <ac:cxnSpMk id="53" creationId="{206DD1B9-7E37-4D0E-81FB-FB816C1167D3}"/>
          </ac:cxnSpMkLst>
        </pc:cxnChg>
        <pc:cxnChg chg="add mod">
          <ac:chgData name="THOMY Philippe" userId="9df777e5-71f9-47e3-9421-f7a221646164" providerId="ADAL" clId="{F9F4DAF1-EAF7-44E9-90D5-BE70D02199FE}" dt="2021-10-03T08:39:43.573" v="5438" actId="1076"/>
          <ac:cxnSpMkLst>
            <pc:docMk/>
            <pc:sldMk cId="3353931534" sldId="603"/>
            <ac:cxnSpMk id="58" creationId="{B6D7AAC3-8A10-458F-8873-4B3B1C7A32FC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02" creationId="{E3E51733-6A11-40A8-95A4-A70D642F3397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13" creationId="{1D863EF7-5047-479A-9771-5284267DBA61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15" creationId="{C491FD3F-299D-4EB4-A91A-F52A5F0CBA1C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19" creationId="{D2CB1EB4-C494-44C0-BC07-9B2A247E9C6C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22" creationId="{C0F77CAC-E9F0-4D76-9047-B1E6F5643A3D}"/>
          </ac:cxnSpMkLst>
        </pc:cxnChg>
        <pc:cxnChg chg="add del mod">
          <ac:chgData name="THOMY Philippe" userId="9df777e5-71f9-47e3-9421-f7a221646164" providerId="ADAL" clId="{F9F4DAF1-EAF7-44E9-90D5-BE70D02199FE}" dt="2021-10-03T08:41:00.269" v="5442" actId="478"/>
          <ac:cxnSpMkLst>
            <pc:docMk/>
            <pc:sldMk cId="3353931534" sldId="603"/>
            <ac:cxnSpMk id="134" creationId="{625F3E16-E409-4F49-BFE7-64BE0803262B}"/>
          </ac:cxnSpMkLst>
        </pc:cxnChg>
      </pc:sldChg>
      <pc:sldChg chg="addSp delSp modSp add mod">
        <pc:chgData name="THOMY Philippe" userId="9df777e5-71f9-47e3-9421-f7a221646164" providerId="ADAL" clId="{F9F4DAF1-EAF7-44E9-90D5-BE70D02199FE}" dt="2021-10-11T09:20:22.872" v="5943" actId="207"/>
        <pc:sldMkLst>
          <pc:docMk/>
          <pc:sldMk cId="1907315874" sldId="604"/>
        </pc:sldMkLst>
        <pc:spChg chg="mod">
          <ac:chgData name="THOMY Philippe" userId="9df777e5-71f9-47e3-9421-f7a221646164" providerId="ADAL" clId="{F9F4DAF1-EAF7-44E9-90D5-BE70D02199FE}" dt="2021-08-16T04:38:54.511" v="1447" actId="1035"/>
          <ac:spMkLst>
            <pc:docMk/>
            <pc:sldMk cId="1907315874" sldId="604"/>
            <ac:spMk id="6" creationId="{C86253F3-7BCD-400D-9ACB-AE89CFC989AE}"/>
          </ac:spMkLst>
        </pc:spChg>
        <pc:spChg chg="mod">
          <ac:chgData name="THOMY Philippe" userId="9df777e5-71f9-47e3-9421-f7a221646164" providerId="ADAL" clId="{F9F4DAF1-EAF7-44E9-90D5-BE70D02199FE}" dt="2021-09-03T04:37:54.274" v="1488" actId="1076"/>
          <ac:spMkLst>
            <pc:docMk/>
            <pc:sldMk cId="1907315874" sldId="604"/>
            <ac:spMk id="7" creationId="{9E38BA54-CA0B-4A97-BC04-C52EE74215F8}"/>
          </ac:spMkLst>
        </pc:spChg>
        <pc:spChg chg="mod">
          <ac:chgData name="THOMY Philippe" userId="9df777e5-71f9-47e3-9421-f7a221646164" providerId="ADAL" clId="{F9F4DAF1-EAF7-44E9-90D5-BE70D02199FE}" dt="2021-09-03T04:37:54.274" v="1488" actId="1076"/>
          <ac:spMkLst>
            <pc:docMk/>
            <pc:sldMk cId="1907315874" sldId="604"/>
            <ac:spMk id="8" creationId="{69DC4C11-8B97-407E-92B1-511A4C6F1A9B}"/>
          </ac:spMkLst>
        </pc:spChg>
        <pc:spChg chg="mod">
          <ac:chgData name="THOMY Philippe" userId="9df777e5-71f9-47e3-9421-f7a221646164" providerId="ADAL" clId="{F9F4DAF1-EAF7-44E9-90D5-BE70D02199FE}" dt="2021-09-03T04:37:54.274" v="1488" actId="1076"/>
          <ac:spMkLst>
            <pc:docMk/>
            <pc:sldMk cId="1907315874" sldId="604"/>
            <ac:spMk id="9" creationId="{B10516DA-BB41-464A-BAE8-4CF39645D22E}"/>
          </ac:spMkLst>
        </pc:spChg>
        <pc:spChg chg="del">
          <ac:chgData name="THOMY Philippe" userId="9df777e5-71f9-47e3-9421-f7a221646164" providerId="ADAL" clId="{F9F4DAF1-EAF7-44E9-90D5-BE70D02199FE}" dt="2021-08-16T04:38:28.470" v="1416" actId="478"/>
          <ac:spMkLst>
            <pc:docMk/>
            <pc:sldMk cId="1907315874" sldId="604"/>
            <ac:spMk id="10" creationId="{18773337-8F1F-4D77-AA27-201C1873C7BD}"/>
          </ac:spMkLst>
        </pc:spChg>
        <pc:spChg chg="del">
          <ac:chgData name="THOMY Philippe" userId="9df777e5-71f9-47e3-9421-f7a221646164" providerId="ADAL" clId="{F9F4DAF1-EAF7-44E9-90D5-BE70D02199FE}" dt="2021-08-16T04:42:25.859" v="1474" actId="478"/>
          <ac:spMkLst>
            <pc:docMk/>
            <pc:sldMk cId="1907315874" sldId="604"/>
            <ac:spMk id="11" creationId="{A2F8C56B-7AED-4A30-B92F-48D0A4FDA246}"/>
          </ac:spMkLst>
        </pc:spChg>
        <pc:spChg chg="add del mod">
          <ac:chgData name="THOMY Philippe" userId="9df777e5-71f9-47e3-9421-f7a221646164" providerId="ADAL" clId="{F9F4DAF1-EAF7-44E9-90D5-BE70D02199FE}" dt="2021-10-11T09:12:23.749" v="5767" actId="478"/>
          <ac:spMkLst>
            <pc:docMk/>
            <pc:sldMk cId="1907315874" sldId="604"/>
            <ac:spMk id="11" creationId="{E5FDCBE0-4A63-43EB-9743-76B35207B26F}"/>
          </ac:spMkLst>
        </pc:spChg>
        <pc:spChg chg="mod">
          <ac:chgData name="THOMY Philippe" userId="9df777e5-71f9-47e3-9421-f7a221646164" providerId="ADAL" clId="{F9F4DAF1-EAF7-44E9-90D5-BE70D02199FE}" dt="2021-08-16T04:38:54.511" v="1447" actId="1035"/>
          <ac:spMkLst>
            <pc:docMk/>
            <pc:sldMk cId="1907315874" sldId="604"/>
            <ac:spMk id="24" creationId="{B0656AF0-9294-462B-A2A9-B28701B5030F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36" creationId="{D2C8522B-E742-44F2-88BA-5F9ADF96C0A3}"/>
          </ac:spMkLst>
        </pc:spChg>
        <pc:spChg chg="del">
          <ac:chgData name="THOMY Philippe" userId="9df777e5-71f9-47e3-9421-f7a221646164" providerId="ADAL" clId="{F9F4DAF1-EAF7-44E9-90D5-BE70D02199FE}" dt="2021-08-16T04:41:36.099" v="1466" actId="478"/>
          <ac:spMkLst>
            <pc:docMk/>
            <pc:sldMk cId="1907315874" sldId="604"/>
            <ac:spMk id="39" creationId="{6DC056E9-0BC2-4EDE-AC33-C74066988371}"/>
          </ac:spMkLst>
        </pc:spChg>
        <pc:spChg chg="mod">
          <ac:chgData name="THOMY Philippe" userId="9df777e5-71f9-47e3-9421-f7a221646164" providerId="ADAL" clId="{F9F4DAF1-EAF7-44E9-90D5-BE70D02199FE}" dt="2021-10-11T09:07:02.359" v="5732" actId="207"/>
          <ac:spMkLst>
            <pc:docMk/>
            <pc:sldMk cId="1907315874" sldId="604"/>
            <ac:spMk id="43" creationId="{F260D75F-69E7-4A7E-9CF5-BF55D727F1E8}"/>
          </ac:spMkLst>
        </pc:spChg>
        <pc:spChg chg="mod">
          <ac:chgData name="THOMY Philippe" userId="9df777e5-71f9-47e3-9421-f7a221646164" providerId="ADAL" clId="{F9F4DAF1-EAF7-44E9-90D5-BE70D02199FE}" dt="2021-10-11T09:06:43.051" v="5731" actId="207"/>
          <ac:spMkLst>
            <pc:docMk/>
            <pc:sldMk cId="1907315874" sldId="604"/>
            <ac:spMk id="44" creationId="{F2EB245D-E53D-40B2-B323-49D0F541F1F5}"/>
          </ac:spMkLst>
        </pc:spChg>
        <pc:spChg chg="del mod">
          <ac:chgData name="THOMY Philippe" userId="9df777e5-71f9-47e3-9421-f7a221646164" providerId="ADAL" clId="{F9F4DAF1-EAF7-44E9-90D5-BE70D02199FE}" dt="2021-10-11T09:05:58.742" v="5726" actId="478"/>
          <ac:spMkLst>
            <pc:docMk/>
            <pc:sldMk cId="1907315874" sldId="604"/>
            <ac:spMk id="45" creationId="{882760EF-3EE0-4075-A846-801248DDFDE2}"/>
          </ac:spMkLst>
        </pc:spChg>
        <pc:spChg chg="del mod">
          <ac:chgData name="THOMY Philippe" userId="9df777e5-71f9-47e3-9421-f7a221646164" providerId="ADAL" clId="{F9F4DAF1-EAF7-44E9-90D5-BE70D02199FE}" dt="2021-10-11T09:06:03.844" v="5727" actId="478"/>
          <ac:spMkLst>
            <pc:docMk/>
            <pc:sldMk cId="1907315874" sldId="604"/>
            <ac:spMk id="46" creationId="{2F37F118-0E83-417E-A73C-E141A50A5E77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47" creationId="{640E6FCE-958F-40C2-9289-76287FF8C81C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48" creationId="{746AA23E-4D39-43F7-963A-C69E3E0504CA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49" creationId="{8777E50E-2005-4C3E-A820-594ADD8D7228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50" creationId="{D738B962-0256-4886-A5A2-3D26E4EFD68B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51" creationId="{8547F98B-3408-4720-8D3D-70F04BC9D3D1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52" creationId="{945B972F-25EE-4698-9371-336928B5BA6B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53" creationId="{3181DD6B-BC92-4C5F-A920-6C138E00697E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54" creationId="{ED5ECE48-72FA-4CEC-A716-D2ADE34731A5}"/>
          </ac:spMkLst>
        </pc:spChg>
        <pc:spChg chg="mod">
          <ac:chgData name="THOMY Philippe" userId="9df777e5-71f9-47e3-9421-f7a221646164" providerId="ADAL" clId="{F9F4DAF1-EAF7-44E9-90D5-BE70D02199FE}" dt="2021-08-16T04:42:18.702" v="1473" actId="404"/>
          <ac:spMkLst>
            <pc:docMk/>
            <pc:sldMk cId="1907315874" sldId="604"/>
            <ac:spMk id="55" creationId="{BCC86145-B023-4B0E-93D6-843180555A84}"/>
          </ac:spMkLst>
        </pc:spChg>
        <pc:spChg chg="mod">
          <ac:chgData name="THOMY Philippe" userId="9df777e5-71f9-47e3-9421-f7a221646164" providerId="ADAL" clId="{F9F4DAF1-EAF7-44E9-90D5-BE70D02199FE}" dt="2021-10-11T09:05:45.733" v="5714" actId="6549"/>
          <ac:spMkLst>
            <pc:docMk/>
            <pc:sldMk cId="1907315874" sldId="604"/>
            <ac:spMk id="56" creationId="{F68E1CBA-DDF3-43B2-BCB1-3CCDF819AD38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57" creationId="{F03F4D7C-7547-475B-BF5F-6791681F05E4}"/>
          </ac:spMkLst>
        </pc:spChg>
        <pc:spChg chg="mod">
          <ac:chgData name="THOMY Philippe" userId="9df777e5-71f9-47e3-9421-f7a221646164" providerId="ADAL" clId="{F9F4DAF1-EAF7-44E9-90D5-BE70D02199FE}" dt="2021-08-16T04:43:24.643" v="1486" actId="404"/>
          <ac:spMkLst>
            <pc:docMk/>
            <pc:sldMk cId="1907315874" sldId="604"/>
            <ac:spMk id="58" creationId="{5E0CD45F-8EE3-4296-91F6-57B7D262A945}"/>
          </ac:spMkLst>
        </pc:spChg>
        <pc:spChg chg="mod">
          <ac:chgData name="THOMY Philippe" userId="9df777e5-71f9-47e3-9421-f7a221646164" providerId="ADAL" clId="{F9F4DAF1-EAF7-44E9-90D5-BE70D02199FE}" dt="2021-08-16T04:43:24.643" v="1486" actId="404"/>
          <ac:spMkLst>
            <pc:docMk/>
            <pc:sldMk cId="1907315874" sldId="604"/>
            <ac:spMk id="59" creationId="{5A1113E3-1E13-45B7-B0D5-1A06084FEEF7}"/>
          </ac:spMkLst>
        </pc:spChg>
        <pc:spChg chg="mod">
          <ac:chgData name="THOMY Philippe" userId="9df777e5-71f9-47e3-9421-f7a221646164" providerId="ADAL" clId="{F9F4DAF1-EAF7-44E9-90D5-BE70D02199FE}" dt="2021-08-16T04:43:24.643" v="1486" actId="404"/>
          <ac:spMkLst>
            <pc:docMk/>
            <pc:sldMk cId="1907315874" sldId="604"/>
            <ac:spMk id="60" creationId="{A6FB64F6-0B54-43E1-879E-E52BA404E514}"/>
          </ac:spMkLst>
        </pc:spChg>
        <pc:spChg chg="mod">
          <ac:chgData name="THOMY Philippe" userId="9df777e5-71f9-47e3-9421-f7a221646164" providerId="ADAL" clId="{F9F4DAF1-EAF7-44E9-90D5-BE70D02199FE}" dt="2021-08-16T04:42:18.702" v="1473" actId="404"/>
          <ac:spMkLst>
            <pc:docMk/>
            <pc:sldMk cId="1907315874" sldId="604"/>
            <ac:spMk id="62" creationId="{EDC490E9-2FE7-451E-8FEE-35F02987ED53}"/>
          </ac:spMkLst>
        </pc:spChg>
        <pc:spChg chg="mod">
          <ac:chgData name="THOMY Philippe" userId="9df777e5-71f9-47e3-9421-f7a221646164" providerId="ADAL" clId="{F9F4DAF1-EAF7-44E9-90D5-BE70D02199FE}" dt="2021-08-16T04:42:18.702" v="1473" actId="404"/>
          <ac:spMkLst>
            <pc:docMk/>
            <pc:sldMk cId="1907315874" sldId="604"/>
            <ac:spMk id="63" creationId="{3D9F701F-A6C6-4002-96EB-A051F82A9C62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64" creationId="{BB9F9832-48DD-491A-B008-EF1C9A95D3C6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65" creationId="{EF241490-DB92-4761-9848-49E074411984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66" creationId="{532CFECC-8A42-43B9-A028-6972ED127CB5}"/>
          </ac:spMkLst>
        </pc:spChg>
        <pc:spChg chg="mod">
          <ac:chgData name="THOMY Philippe" userId="9df777e5-71f9-47e3-9421-f7a221646164" providerId="ADAL" clId="{F9F4DAF1-EAF7-44E9-90D5-BE70D02199FE}" dt="2021-08-16T04:42:18.702" v="1473" actId="404"/>
          <ac:spMkLst>
            <pc:docMk/>
            <pc:sldMk cId="1907315874" sldId="604"/>
            <ac:spMk id="67" creationId="{D73D7140-2AF8-4867-B51E-BCA7FBE3F740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68" creationId="{D201C26C-888B-4D39-B677-7F62F7DB6CA3}"/>
          </ac:spMkLst>
        </pc:spChg>
        <pc:spChg chg="mod">
          <ac:chgData name="THOMY Philippe" userId="9df777e5-71f9-47e3-9421-f7a221646164" providerId="ADAL" clId="{F9F4DAF1-EAF7-44E9-90D5-BE70D02199FE}" dt="2021-08-16T04:39:58.263" v="1456" actId="404"/>
          <ac:spMkLst>
            <pc:docMk/>
            <pc:sldMk cId="1907315874" sldId="604"/>
            <ac:spMk id="69" creationId="{166BDB5B-3419-4A27-8B75-AF8150F14B5B}"/>
          </ac:spMkLst>
        </pc:spChg>
        <pc:spChg chg="mod">
          <ac:chgData name="THOMY Philippe" userId="9df777e5-71f9-47e3-9421-f7a221646164" providerId="ADAL" clId="{F9F4DAF1-EAF7-44E9-90D5-BE70D02199FE}" dt="2021-08-16T04:41:20.309" v="1464" actId="403"/>
          <ac:spMkLst>
            <pc:docMk/>
            <pc:sldMk cId="1907315874" sldId="604"/>
            <ac:spMk id="70" creationId="{2AA6CE89-27A9-4549-A8C2-1AC36C526ED4}"/>
          </ac:spMkLst>
        </pc:spChg>
        <pc:spChg chg="mod">
          <ac:chgData name="THOMY Philippe" userId="9df777e5-71f9-47e3-9421-f7a221646164" providerId="ADAL" clId="{F9F4DAF1-EAF7-44E9-90D5-BE70D02199FE}" dt="2021-08-16T04:42:18.702" v="1473" actId="404"/>
          <ac:spMkLst>
            <pc:docMk/>
            <pc:sldMk cId="1907315874" sldId="604"/>
            <ac:spMk id="71" creationId="{64B05A3F-876C-4298-A7DC-EAC777D3A81F}"/>
          </ac:spMkLst>
        </pc:spChg>
        <pc:spChg chg="mod">
          <ac:chgData name="THOMY Philippe" userId="9df777e5-71f9-47e3-9421-f7a221646164" providerId="ADAL" clId="{F9F4DAF1-EAF7-44E9-90D5-BE70D02199FE}" dt="2021-08-16T04:43:24.643" v="1486" actId="404"/>
          <ac:spMkLst>
            <pc:docMk/>
            <pc:sldMk cId="1907315874" sldId="604"/>
            <ac:spMk id="72" creationId="{7890152D-21F7-4A3A-A2BD-527B5F3FC407}"/>
          </ac:spMkLst>
        </pc:spChg>
        <pc:spChg chg="mod">
          <ac:chgData name="THOMY Philippe" userId="9df777e5-71f9-47e3-9421-f7a221646164" providerId="ADAL" clId="{F9F4DAF1-EAF7-44E9-90D5-BE70D02199FE}" dt="2021-08-16T04:43:24.643" v="1486" actId="404"/>
          <ac:spMkLst>
            <pc:docMk/>
            <pc:sldMk cId="1907315874" sldId="604"/>
            <ac:spMk id="73" creationId="{E126577F-8C53-4EAE-9372-D0D34C7EF0C8}"/>
          </ac:spMkLst>
        </pc:spChg>
        <pc:spChg chg="add mod">
          <ac:chgData name="THOMY Philippe" userId="9df777e5-71f9-47e3-9421-f7a221646164" providerId="ADAL" clId="{F9F4DAF1-EAF7-44E9-90D5-BE70D02199FE}" dt="2021-10-11T09:20:22.872" v="5943" actId="207"/>
          <ac:spMkLst>
            <pc:docMk/>
            <pc:sldMk cId="1907315874" sldId="604"/>
            <ac:spMk id="75" creationId="{DE2E0F58-6D04-4BF4-8412-BAD9D2AF88B4}"/>
          </ac:spMkLst>
        </pc:spChg>
        <pc:spChg chg="add mod">
          <ac:chgData name="THOMY Philippe" userId="9df777e5-71f9-47e3-9421-f7a221646164" providerId="ADAL" clId="{F9F4DAF1-EAF7-44E9-90D5-BE70D02199FE}" dt="2021-10-11T09:13:50.985" v="5784" actId="14100"/>
          <ac:spMkLst>
            <pc:docMk/>
            <pc:sldMk cId="1907315874" sldId="604"/>
            <ac:spMk id="76" creationId="{483D3F82-3083-4BF9-99AA-73B9E0050456}"/>
          </ac:spMkLst>
        </pc:spChg>
        <pc:spChg chg="add mod">
          <ac:chgData name="THOMY Philippe" userId="9df777e5-71f9-47e3-9421-f7a221646164" providerId="ADAL" clId="{F9F4DAF1-EAF7-44E9-90D5-BE70D02199FE}" dt="2021-10-11T09:14:11.333" v="5796" actId="20577"/>
          <ac:spMkLst>
            <pc:docMk/>
            <pc:sldMk cId="1907315874" sldId="604"/>
            <ac:spMk id="77" creationId="{BEE23E3D-5C78-414D-B08A-322568C4A6CC}"/>
          </ac:spMkLst>
        </pc:spChg>
        <pc:spChg chg="add mod">
          <ac:chgData name="THOMY Philippe" userId="9df777e5-71f9-47e3-9421-f7a221646164" providerId="ADAL" clId="{F9F4DAF1-EAF7-44E9-90D5-BE70D02199FE}" dt="2021-10-11T09:16:11.413" v="5838" actId="20577"/>
          <ac:spMkLst>
            <pc:docMk/>
            <pc:sldMk cId="1907315874" sldId="604"/>
            <ac:spMk id="78" creationId="{7DA16547-0246-42C5-BF78-D64997E33F1D}"/>
          </ac:spMkLst>
        </pc:spChg>
        <pc:spChg chg="add mod">
          <ac:chgData name="THOMY Philippe" userId="9df777e5-71f9-47e3-9421-f7a221646164" providerId="ADAL" clId="{F9F4DAF1-EAF7-44E9-90D5-BE70D02199FE}" dt="2021-10-11T09:15:38.173" v="5834" actId="20577"/>
          <ac:spMkLst>
            <pc:docMk/>
            <pc:sldMk cId="1907315874" sldId="604"/>
            <ac:spMk id="79" creationId="{A633AD1F-C67C-40CB-B633-F835964EB55A}"/>
          </ac:spMkLst>
        </pc:spChg>
        <pc:grpChg chg="add mod">
          <ac:chgData name="THOMY Philippe" userId="9df777e5-71f9-47e3-9421-f7a221646164" providerId="ADAL" clId="{F9F4DAF1-EAF7-44E9-90D5-BE70D02199FE}" dt="2021-08-16T04:40:24.033" v="1457" actId="1076"/>
          <ac:grpSpMkLst>
            <pc:docMk/>
            <pc:sldMk cId="1907315874" sldId="604"/>
            <ac:grpSpMk id="2" creationId="{19C1888F-184E-41D5-9F2C-352F24E182EF}"/>
          </ac:grpSpMkLst>
        </pc:grpChg>
        <pc:grpChg chg="add mod">
          <ac:chgData name="THOMY Philippe" userId="9df777e5-71f9-47e3-9421-f7a221646164" providerId="ADAL" clId="{F9F4DAF1-EAF7-44E9-90D5-BE70D02199FE}" dt="2021-08-16T04:41:27.654" v="1465" actId="14100"/>
          <ac:grpSpMkLst>
            <pc:docMk/>
            <pc:sldMk cId="1907315874" sldId="604"/>
            <ac:grpSpMk id="12" creationId="{C387C428-7B59-4D53-993F-5BE2BE8EAF3D}"/>
          </ac:grpSpMkLst>
        </pc:grpChg>
        <pc:grpChg chg="add mod">
          <ac:chgData name="THOMY Philippe" userId="9df777e5-71f9-47e3-9421-f7a221646164" providerId="ADAL" clId="{F9F4DAF1-EAF7-44E9-90D5-BE70D02199FE}" dt="2021-08-16T04:42:04.911" v="1470" actId="14100"/>
          <ac:grpSpMkLst>
            <pc:docMk/>
            <pc:sldMk cId="1907315874" sldId="604"/>
            <ac:grpSpMk id="13" creationId="{456114E4-47B5-41A9-9C3B-7F8447311513}"/>
          </ac:grpSpMkLst>
        </pc:grpChg>
        <pc:grpChg chg="add mod">
          <ac:chgData name="THOMY Philippe" userId="9df777e5-71f9-47e3-9421-f7a221646164" providerId="ADAL" clId="{F9F4DAF1-EAF7-44E9-90D5-BE70D02199FE}" dt="2021-08-16T04:42:54.682" v="1480" actId="164"/>
          <ac:grpSpMkLst>
            <pc:docMk/>
            <pc:sldMk cId="1907315874" sldId="604"/>
            <ac:grpSpMk id="14" creationId="{198A222E-A8EB-43E3-9A6F-F623DAE12990}"/>
          </ac:grpSpMkLst>
        </pc:grpChg>
        <pc:grpChg chg="add mod">
          <ac:chgData name="THOMY Philippe" userId="9df777e5-71f9-47e3-9421-f7a221646164" providerId="ADAL" clId="{F9F4DAF1-EAF7-44E9-90D5-BE70D02199FE}" dt="2021-08-16T04:43:31.648" v="1487" actId="14100"/>
          <ac:grpSpMkLst>
            <pc:docMk/>
            <pc:sldMk cId="1907315874" sldId="604"/>
            <ac:grpSpMk id="15" creationId="{06FDBE83-FE92-4090-B910-8F775ADC41B3}"/>
          </ac:grpSpMkLst>
        </pc:grpChg>
        <pc:grpChg chg="add mod">
          <ac:chgData name="THOMY Philippe" userId="9df777e5-71f9-47e3-9421-f7a221646164" providerId="ADAL" clId="{F9F4DAF1-EAF7-44E9-90D5-BE70D02199FE}" dt="2021-10-11T09:06:21.174" v="5729" actId="14100"/>
          <ac:grpSpMkLst>
            <pc:docMk/>
            <pc:sldMk cId="1907315874" sldId="604"/>
            <ac:grpSpMk id="42" creationId="{E820FD3E-1D16-45E2-8F27-7CBC11496A4B}"/>
          </ac:grpSpMkLst>
        </pc:grpChg>
        <pc:picChg chg="add mod">
          <ac:chgData name="THOMY Philippe" userId="9df777e5-71f9-47e3-9421-f7a221646164" providerId="ADAL" clId="{F9F4DAF1-EAF7-44E9-90D5-BE70D02199FE}" dt="2021-10-11T09:07:13.294" v="5734" actId="14100"/>
          <ac:picMkLst>
            <pc:docMk/>
            <pc:sldMk cId="1907315874" sldId="604"/>
            <ac:picMk id="10" creationId="{53234EC0-AEF3-4912-AEB3-146F95992242}"/>
          </ac:picMkLst>
        </pc:picChg>
        <pc:picChg chg="add mod">
          <ac:chgData name="THOMY Philippe" userId="9df777e5-71f9-47e3-9421-f7a221646164" providerId="ADAL" clId="{F9F4DAF1-EAF7-44E9-90D5-BE70D02199FE}" dt="2021-10-11T09:09:41.662" v="5762" actId="14861"/>
          <ac:picMkLst>
            <pc:docMk/>
            <pc:sldMk cId="1907315874" sldId="604"/>
            <ac:picMk id="40" creationId="{09355491-28BA-4252-B050-17D4C8F0D302}"/>
          </ac:picMkLst>
        </pc:picChg>
        <pc:picChg chg="add mod">
          <ac:chgData name="THOMY Philippe" userId="9df777e5-71f9-47e3-9421-f7a221646164" providerId="ADAL" clId="{F9F4DAF1-EAF7-44E9-90D5-BE70D02199FE}" dt="2021-10-11T09:10:13.351" v="5764" actId="1076"/>
          <ac:picMkLst>
            <pc:docMk/>
            <pc:sldMk cId="1907315874" sldId="604"/>
            <ac:picMk id="41" creationId="{337F8F9A-E47F-4778-A31C-F5C3769792D2}"/>
          </ac:picMkLst>
        </pc:picChg>
        <pc:picChg chg="add mod">
          <ac:chgData name="THOMY Philippe" userId="9df777e5-71f9-47e3-9421-f7a221646164" providerId="ADAL" clId="{F9F4DAF1-EAF7-44E9-90D5-BE70D02199FE}" dt="2021-10-11T09:09:30.407" v="5760" actId="14861"/>
          <ac:picMkLst>
            <pc:docMk/>
            <pc:sldMk cId="1907315874" sldId="604"/>
            <ac:picMk id="61" creationId="{2EA686DF-1754-4E38-B0C7-AAE743407D85}"/>
          </ac:picMkLst>
        </pc:picChg>
        <pc:picChg chg="add mod">
          <ac:chgData name="THOMY Philippe" userId="9df777e5-71f9-47e3-9421-f7a221646164" providerId="ADAL" clId="{F9F4DAF1-EAF7-44E9-90D5-BE70D02199FE}" dt="2021-10-11T09:09:58.316" v="5763" actId="14100"/>
          <ac:picMkLst>
            <pc:docMk/>
            <pc:sldMk cId="1907315874" sldId="604"/>
            <ac:picMk id="74" creationId="{2A9F25B2-D6FB-45F9-9240-E3F064FD1E59}"/>
          </ac:picMkLst>
        </pc:picChg>
      </pc:sldChg>
      <pc:sldChg chg="addSp delSp modSp new mod">
        <pc:chgData name="THOMY Philippe" userId="9df777e5-71f9-47e3-9421-f7a221646164" providerId="ADAL" clId="{F9F4DAF1-EAF7-44E9-90D5-BE70D02199FE}" dt="2021-09-13T17:57:28.699" v="3136" actId="1038"/>
        <pc:sldMkLst>
          <pc:docMk/>
          <pc:sldMk cId="2627645805" sldId="605"/>
        </pc:sldMkLst>
        <pc:spChg chg="mod">
          <ac:chgData name="THOMY Philippe" userId="9df777e5-71f9-47e3-9421-f7a221646164" providerId="ADAL" clId="{F9F4DAF1-EAF7-44E9-90D5-BE70D02199FE}" dt="2021-09-05T20:09:05.186" v="2575" actId="20577"/>
          <ac:spMkLst>
            <pc:docMk/>
            <pc:sldMk cId="2627645805" sldId="605"/>
            <ac:spMk id="2" creationId="{189289D8-3663-4BBC-84CB-73F395886B3B}"/>
          </ac:spMkLst>
        </pc:spChg>
        <pc:spChg chg="add mod">
          <ac:chgData name="THOMY Philippe" userId="9df777e5-71f9-47e3-9421-f7a221646164" providerId="ADAL" clId="{F9F4DAF1-EAF7-44E9-90D5-BE70D02199FE}" dt="2021-09-05T21:21:16.268" v="2839"/>
          <ac:spMkLst>
            <pc:docMk/>
            <pc:sldMk cId="2627645805" sldId="605"/>
            <ac:spMk id="5" creationId="{AE53A9C8-758C-473D-AD06-DAC02AB524FA}"/>
          </ac:spMkLst>
        </pc:spChg>
        <pc:picChg chg="add mod">
          <ac:chgData name="THOMY Philippe" userId="9df777e5-71f9-47e3-9421-f7a221646164" providerId="ADAL" clId="{F9F4DAF1-EAF7-44E9-90D5-BE70D02199FE}" dt="2021-09-05T20:25:13.427" v="2685" actId="1076"/>
          <ac:picMkLst>
            <pc:docMk/>
            <pc:sldMk cId="2627645805" sldId="605"/>
            <ac:picMk id="3" creationId="{89E4423A-80AB-4B69-8725-AD558939F4CF}"/>
          </ac:picMkLst>
        </pc:picChg>
        <pc:picChg chg="add mod">
          <ac:chgData name="THOMY Philippe" userId="9df777e5-71f9-47e3-9421-f7a221646164" providerId="ADAL" clId="{F9F4DAF1-EAF7-44E9-90D5-BE70D02199FE}" dt="2021-09-05T20:25:17.943" v="2686" actId="1076"/>
          <ac:picMkLst>
            <pc:docMk/>
            <pc:sldMk cId="2627645805" sldId="605"/>
            <ac:picMk id="4" creationId="{7B715800-BCE7-4F57-B40B-189E0F8C8CDC}"/>
          </ac:picMkLst>
        </pc:picChg>
        <pc:picChg chg="add mod">
          <ac:chgData name="THOMY Philippe" userId="9df777e5-71f9-47e3-9421-f7a221646164" providerId="ADAL" clId="{F9F4DAF1-EAF7-44E9-90D5-BE70D02199FE}" dt="2021-09-05T21:17:13.818" v="2797" actId="1076"/>
          <ac:picMkLst>
            <pc:docMk/>
            <pc:sldMk cId="2627645805" sldId="605"/>
            <ac:picMk id="6" creationId="{C86BED70-0BFA-44D1-8B4F-2D60C4BEAD95}"/>
          </ac:picMkLst>
        </pc:picChg>
        <pc:picChg chg="add del mod">
          <ac:chgData name="THOMY Philippe" userId="9df777e5-71f9-47e3-9421-f7a221646164" providerId="ADAL" clId="{F9F4DAF1-EAF7-44E9-90D5-BE70D02199FE}" dt="2021-09-13T17:57:23.164" v="3105" actId="478"/>
          <ac:picMkLst>
            <pc:docMk/>
            <pc:sldMk cId="2627645805" sldId="605"/>
            <ac:picMk id="7" creationId="{70BA015F-E5C4-4B53-B006-277723809E9B}"/>
          </ac:picMkLst>
        </pc:picChg>
        <pc:picChg chg="add mod">
          <ac:chgData name="THOMY Philippe" userId="9df777e5-71f9-47e3-9421-f7a221646164" providerId="ADAL" clId="{F9F4DAF1-EAF7-44E9-90D5-BE70D02199FE}" dt="2021-09-05T20:30:13.463" v="2767" actId="1076"/>
          <ac:picMkLst>
            <pc:docMk/>
            <pc:sldMk cId="2627645805" sldId="605"/>
            <ac:picMk id="8" creationId="{A43765FE-25F0-4616-B960-0A3CC98272EA}"/>
          </ac:picMkLst>
        </pc:picChg>
        <pc:picChg chg="add mod">
          <ac:chgData name="THOMY Philippe" userId="9df777e5-71f9-47e3-9421-f7a221646164" providerId="ADAL" clId="{F9F4DAF1-EAF7-44E9-90D5-BE70D02199FE}" dt="2021-09-05T20:30:42.696" v="2772" actId="1076"/>
          <ac:picMkLst>
            <pc:docMk/>
            <pc:sldMk cId="2627645805" sldId="605"/>
            <ac:picMk id="9" creationId="{76A31FDD-25C3-4BFB-8ECB-052E2AA5A03C}"/>
          </ac:picMkLst>
        </pc:picChg>
        <pc:picChg chg="add mod">
          <ac:chgData name="THOMY Philippe" userId="9df777e5-71f9-47e3-9421-f7a221646164" providerId="ADAL" clId="{F9F4DAF1-EAF7-44E9-90D5-BE70D02199FE}" dt="2021-09-05T20:31:01.425" v="2775" actId="1076"/>
          <ac:picMkLst>
            <pc:docMk/>
            <pc:sldMk cId="2627645805" sldId="605"/>
            <ac:picMk id="10" creationId="{5BFE6BF5-368B-42F7-BACD-4B3164279123}"/>
          </ac:picMkLst>
        </pc:picChg>
        <pc:picChg chg="add mod">
          <ac:chgData name="THOMY Philippe" userId="9df777e5-71f9-47e3-9421-f7a221646164" providerId="ADAL" clId="{F9F4DAF1-EAF7-44E9-90D5-BE70D02199FE}" dt="2021-09-05T21:08:32.351" v="2796" actId="1076"/>
          <ac:picMkLst>
            <pc:docMk/>
            <pc:sldMk cId="2627645805" sldId="605"/>
            <ac:picMk id="11" creationId="{F8AEAACE-F822-49EA-80F2-6513FE17C8F0}"/>
          </ac:picMkLst>
        </pc:picChg>
        <pc:picChg chg="add mod">
          <ac:chgData name="THOMY Philippe" userId="9df777e5-71f9-47e3-9421-f7a221646164" providerId="ADAL" clId="{F9F4DAF1-EAF7-44E9-90D5-BE70D02199FE}" dt="2021-09-13T17:57:28.699" v="3136" actId="1038"/>
          <ac:picMkLst>
            <pc:docMk/>
            <pc:sldMk cId="2627645805" sldId="605"/>
            <ac:picMk id="12" creationId="{D5FCDDFB-C1F1-4BEB-B5FC-4C1B86C35AC9}"/>
          </ac:picMkLst>
        </pc:picChg>
      </pc:sldChg>
      <pc:sldChg chg="delSp modSp add mod">
        <pc:chgData name="THOMY Philippe" userId="9df777e5-71f9-47e3-9421-f7a221646164" providerId="ADAL" clId="{F9F4DAF1-EAF7-44E9-90D5-BE70D02199FE}" dt="2021-09-06T21:22:51.833" v="2840" actId="478"/>
        <pc:sldMkLst>
          <pc:docMk/>
          <pc:sldMk cId="2770099112" sldId="606"/>
        </pc:sldMkLst>
        <pc:spChg chg="mod">
          <ac:chgData name="THOMY Philippe" userId="9df777e5-71f9-47e3-9421-f7a221646164" providerId="ADAL" clId="{F9F4DAF1-EAF7-44E9-90D5-BE70D02199FE}" dt="2021-09-05T20:36:55.503" v="2794" actId="20577"/>
          <ac:spMkLst>
            <pc:docMk/>
            <pc:sldMk cId="2770099112" sldId="606"/>
            <ac:spMk id="2" creationId="{189289D8-3663-4BBC-84CB-73F395886B3B}"/>
          </ac:spMkLst>
        </pc:spChg>
        <pc:spChg chg="del">
          <ac:chgData name="THOMY Philippe" userId="9df777e5-71f9-47e3-9421-f7a221646164" providerId="ADAL" clId="{F9F4DAF1-EAF7-44E9-90D5-BE70D02199FE}" dt="2021-09-06T21:22:51.833" v="2840" actId="478"/>
          <ac:spMkLst>
            <pc:docMk/>
            <pc:sldMk cId="2770099112" sldId="606"/>
            <ac:spMk id="5" creationId="{AE53A9C8-758C-473D-AD06-DAC02AB524FA}"/>
          </ac:spMkLst>
        </pc:sp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3" creationId="{89E4423A-80AB-4B69-8725-AD558939F4CF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4" creationId="{7B715800-BCE7-4F57-B40B-189E0F8C8CDC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6" creationId="{C86BED70-0BFA-44D1-8B4F-2D60C4BEAD95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7" creationId="{70BA015F-E5C4-4B53-B006-277723809E9B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8" creationId="{A43765FE-25F0-4616-B960-0A3CC98272EA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9" creationId="{76A31FDD-25C3-4BFB-8ECB-052E2AA5A03C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10" creationId="{5BFE6BF5-368B-42F7-BACD-4B3164279123}"/>
          </ac:picMkLst>
        </pc:picChg>
        <pc:picChg chg="del">
          <ac:chgData name="THOMY Philippe" userId="9df777e5-71f9-47e3-9421-f7a221646164" providerId="ADAL" clId="{F9F4DAF1-EAF7-44E9-90D5-BE70D02199FE}" dt="2021-09-05T20:43:33.701" v="2795" actId="478"/>
          <ac:picMkLst>
            <pc:docMk/>
            <pc:sldMk cId="2770099112" sldId="606"/>
            <ac:picMk id="11" creationId="{F8AEAACE-F822-49EA-80F2-6513FE17C8F0}"/>
          </ac:picMkLst>
        </pc:picChg>
      </pc:sldChg>
      <pc:sldChg chg="addSp delSp modSp new mod">
        <pc:chgData name="THOMY Philippe" userId="9df777e5-71f9-47e3-9421-f7a221646164" providerId="ADAL" clId="{F9F4DAF1-EAF7-44E9-90D5-BE70D02199FE}" dt="2021-09-12T20:02:10.230" v="3101" actId="14100"/>
        <pc:sldMkLst>
          <pc:docMk/>
          <pc:sldMk cId="3418682073" sldId="607"/>
        </pc:sldMkLst>
        <pc:spChg chg="del mod">
          <ac:chgData name="THOMY Philippe" userId="9df777e5-71f9-47e3-9421-f7a221646164" providerId="ADAL" clId="{F9F4DAF1-EAF7-44E9-90D5-BE70D02199FE}" dt="2021-09-12T20:01:01.780" v="3074" actId="478"/>
          <ac:spMkLst>
            <pc:docMk/>
            <pc:sldMk cId="3418682073" sldId="607"/>
            <ac:spMk id="2" creationId="{68C9F5E8-9C96-4F89-8817-845863D1BDC8}"/>
          </ac:spMkLst>
        </pc:spChg>
        <pc:spChg chg="add mod">
          <ac:chgData name="THOMY Philippe" userId="9df777e5-71f9-47e3-9421-f7a221646164" providerId="ADAL" clId="{F9F4DAF1-EAF7-44E9-90D5-BE70D02199FE}" dt="2021-09-12T20:01:03.437" v="3075"/>
          <ac:spMkLst>
            <pc:docMk/>
            <pc:sldMk cId="3418682073" sldId="607"/>
            <ac:spMk id="4" creationId="{B44BC720-A34A-4A45-B796-336BFEBD0621}"/>
          </ac:spMkLst>
        </pc:spChg>
        <pc:picChg chg="add mod">
          <ac:chgData name="THOMY Philippe" userId="9df777e5-71f9-47e3-9421-f7a221646164" providerId="ADAL" clId="{F9F4DAF1-EAF7-44E9-90D5-BE70D02199FE}" dt="2021-09-12T20:02:10.230" v="3101" actId="14100"/>
          <ac:picMkLst>
            <pc:docMk/>
            <pc:sldMk cId="3418682073" sldId="607"/>
            <ac:picMk id="3" creationId="{5CFA97F7-5B3E-4954-BE8C-A3553E86D4AC}"/>
          </ac:picMkLst>
        </pc:picChg>
      </pc:sldChg>
      <pc:sldChg chg="addSp delSp modSp new mod">
        <pc:chgData name="THOMY Philippe" userId="9df777e5-71f9-47e3-9421-f7a221646164" providerId="ADAL" clId="{F9F4DAF1-EAF7-44E9-90D5-BE70D02199FE}" dt="2021-09-12T20:02:00.731" v="3100" actId="1037"/>
        <pc:sldMkLst>
          <pc:docMk/>
          <pc:sldMk cId="1862243210" sldId="608"/>
        </pc:sldMkLst>
        <pc:spChg chg="del mod">
          <ac:chgData name="THOMY Philippe" userId="9df777e5-71f9-47e3-9421-f7a221646164" providerId="ADAL" clId="{F9F4DAF1-EAF7-44E9-90D5-BE70D02199FE}" dt="2021-09-12T20:00:50.813" v="3070" actId="478"/>
          <ac:spMkLst>
            <pc:docMk/>
            <pc:sldMk cId="1862243210" sldId="608"/>
            <ac:spMk id="2" creationId="{0392D5DB-8CFC-4C2A-A105-46AE4205036F}"/>
          </ac:spMkLst>
        </pc:spChg>
        <pc:spChg chg="add del mod">
          <ac:chgData name="THOMY Philippe" userId="9df777e5-71f9-47e3-9421-f7a221646164" providerId="ADAL" clId="{F9F4DAF1-EAF7-44E9-90D5-BE70D02199FE}" dt="2021-09-12T20:00:54.783" v="3071" actId="478"/>
          <ac:spMkLst>
            <pc:docMk/>
            <pc:sldMk cId="1862243210" sldId="608"/>
            <ac:spMk id="5" creationId="{5678E63D-7F1B-4A10-850E-9FA9C367302C}"/>
          </ac:spMkLst>
        </pc:spChg>
        <pc:spChg chg="add mod">
          <ac:chgData name="THOMY Philippe" userId="9df777e5-71f9-47e3-9421-f7a221646164" providerId="ADAL" clId="{F9F4DAF1-EAF7-44E9-90D5-BE70D02199FE}" dt="2021-09-12T20:00:55.687" v="3072"/>
          <ac:spMkLst>
            <pc:docMk/>
            <pc:sldMk cId="1862243210" sldId="608"/>
            <ac:spMk id="6" creationId="{1C5C6185-B758-4692-9BB3-89133BA38778}"/>
          </ac:spMkLst>
        </pc:spChg>
        <pc:picChg chg="add mod">
          <ac:chgData name="THOMY Philippe" userId="9df777e5-71f9-47e3-9421-f7a221646164" providerId="ADAL" clId="{F9F4DAF1-EAF7-44E9-90D5-BE70D02199FE}" dt="2021-09-12T20:02:00.731" v="3100" actId="1037"/>
          <ac:picMkLst>
            <pc:docMk/>
            <pc:sldMk cId="1862243210" sldId="608"/>
            <ac:picMk id="3" creationId="{E259E68D-8C66-45D3-A1DA-F7B1676D45E6}"/>
          </ac:picMkLst>
        </pc:picChg>
      </pc:sldChg>
      <pc:sldChg chg="addSp delSp modSp new mod">
        <pc:chgData name="THOMY Philippe" userId="9df777e5-71f9-47e3-9421-f7a221646164" providerId="ADAL" clId="{F9F4DAF1-EAF7-44E9-90D5-BE70D02199FE}" dt="2021-09-12T20:01:42.414" v="3077" actId="14100"/>
        <pc:sldMkLst>
          <pc:docMk/>
          <pc:sldMk cId="117614577" sldId="609"/>
        </pc:sldMkLst>
        <pc:spChg chg="del">
          <ac:chgData name="THOMY Philippe" userId="9df777e5-71f9-47e3-9421-f7a221646164" providerId="ADAL" clId="{F9F4DAF1-EAF7-44E9-90D5-BE70D02199FE}" dt="2021-09-12T20:00:43.335" v="3068" actId="478"/>
          <ac:spMkLst>
            <pc:docMk/>
            <pc:sldMk cId="117614577" sldId="609"/>
            <ac:spMk id="2" creationId="{4B117131-CB41-43B1-8B80-3620C77CAE8B}"/>
          </ac:spMkLst>
        </pc:spChg>
        <pc:spChg chg="add mod">
          <ac:chgData name="THOMY Philippe" userId="9df777e5-71f9-47e3-9421-f7a221646164" providerId="ADAL" clId="{F9F4DAF1-EAF7-44E9-90D5-BE70D02199FE}" dt="2021-09-12T20:00:44.863" v="3069"/>
          <ac:spMkLst>
            <pc:docMk/>
            <pc:sldMk cId="117614577" sldId="609"/>
            <ac:spMk id="5" creationId="{AE8BF6C2-3215-4D8D-8C17-711C0E06E66D}"/>
          </ac:spMkLst>
        </pc:spChg>
        <pc:picChg chg="add del mod">
          <ac:chgData name="THOMY Philippe" userId="9df777e5-71f9-47e3-9421-f7a221646164" providerId="ADAL" clId="{F9F4DAF1-EAF7-44E9-90D5-BE70D02199FE}" dt="2021-09-12T19:52:25.876" v="2857" actId="478"/>
          <ac:picMkLst>
            <pc:docMk/>
            <pc:sldMk cId="117614577" sldId="609"/>
            <ac:picMk id="3" creationId="{2AFD6223-B6DD-4779-9012-03A2A614E159}"/>
          </ac:picMkLst>
        </pc:picChg>
        <pc:picChg chg="add mod">
          <ac:chgData name="THOMY Philippe" userId="9df777e5-71f9-47e3-9421-f7a221646164" providerId="ADAL" clId="{F9F4DAF1-EAF7-44E9-90D5-BE70D02199FE}" dt="2021-09-12T20:01:42.414" v="3077" actId="14100"/>
          <ac:picMkLst>
            <pc:docMk/>
            <pc:sldMk cId="117614577" sldId="609"/>
            <ac:picMk id="4" creationId="{CF7AC5EA-722C-4DA6-9A2E-30D6E3A7BB9B}"/>
          </ac:picMkLst>
        </pc:picChg>
      </pc:sldChg>
      <pc:sldChg chg="addSp delSp modSp new mod">
        <pc:chgData name="THOMY Philippe" userId="9df777e5-71f9-47e3-9421-f7a221646164" providerId="ADAL" clId="{F9F4DAF1-EAF7-44E9-90D5-BE70D02199FE}" dt="2021-09-12T20:01:30.935" v="3076" actId="14100"/>
        <pc:sldMkLst>
          <pc:docMk/>
          <pc:sldMk cId="862262032" sldId="610"/>
        </pc:sldMkLst>
        <pc:spChg chg="del">
          <ac:chgData name="THOMY Philippe" userId="9df777e5-71f9-47e3-9421-f7a221646164" providerId="ADAL" clId="{F9F4DAF1-EAF7-44E9-90D5-BE70D02199FE}" dt="2021-09-12T19:59:00.031" v="2985" actId="478"/>
          <ac:spMkLst>
            <pc:docMk/>
            <pc:sldMk cId="862262032" sldId="610"/>
            <ac:spMk id="2" creationId="{CFA9E186-23B0-45F6-B628-521FA1417C0E}"/>
          </ac:spMkLst>
        </pc:spChg>
        <pc:spChg chg="add mod">
          <ac:chgData name="THOMY Philippe" userId="9df777e5-71f9-47e3-9421-f7a221646164" providerId="ADAL" clId="{F9F4DAF1-EAF7-44E9-90D5-BE70D02199FE}" dt="2021-09-12T20:00:23.903" v="3067" actId="113"/>
          <ac:spMkLst>
            <pc:docMk/>
            <pc:sldMk cId="862262032" sldId="610"/>
            <ac:spMk id="4" creationId="{FE68B8A2-4723-4FED-A779-6DF48F1D72E2}"/>
          </ac:spMkLst>
        </pc:spChg>
        <pc:picChg chg="add mod">
          <ac:chgData name="THOMY Philippe" userId="9df777e5-71f9-47e3-9421-f7a221646164" providerId="ADAL" clId="{F9F4DAF1-EAF7-44E9-90D5-BE70D02199FE}" dt="2021-09-12T20:01:30.935" v="3076" actId="14100"/>
          <ac:picMkLst>
            <pc:docMk/>
            <pc:sldMk cId="862262032" sldId="610"/>
            <ac:picMk id="3" creationId="{67FE41C6-89E1-4CE6-AED8-447D047BE541}"/>
          </ac:picMkLst>
        </pc:picChg>
      </pc:sldChg>
      <pc:sldChg chg="addSp delSp modSp add mod">
        <pc:chgData name="THOMY Philippe" userId="9df777e5-71f9-47e3-9421-f7a221646164" providerId="ADAL" clId="{F9F4DAF1-EAF7-44E9-90D5-BE70D02199FE}" dt="2021-09-19T21:44:37.180" v="5074" actId="6549"/>
        <pc:sldMkLst>
          <pc:docMk/>
          <pc:sldMk cId="1840139938" sldId="611"/>
        </pc:sldMkLst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2" creationId="{D695D1AF-6D2B-4484-AD1A-2F60EF73AECB}"/>
          </ac:spMkLst>
        </pc:spChg>
        <pc:spChg chg="del">
          <ac:chgData name="THOMY Philippe" userId="9df777e5-71f9-47e3-9421-f7a221646164" providerId="ADAL" clId="{F9F4DAF1-EAF7-44E9-90D5-BE70D02199FE}" dt="2021-09-14T17:15:03.112" v="3860" actId="478"/>
          <ac:spMkLst>
            <pc:docMk/>
            <pc:sldMk cId="1840139938" sldId="611"/>
            <ac:spMk id="5" creationId="{998B1147-2BBA-4AA6-BB26-E43FAAB0DB5B}"/>
          </ac:spMkLst>
        </pc:spChg>
        <pc:spChg chg="mod">
          <ac:chgData name="THOMY Philippe" userId="9df777e5-71f9-47e3-9421-f7a221646164" providerId="ADAL" clId="{F9F4DAF1-EAF7-44E9-90D5-BE70D02199FE}" dt="2021-09-16T21:41:38.770" v="4727" actId="6549"/>
          <ac:spMkLst>
            <pc:docMk/>
            <pc:sldMk cId="1840139938" sldId="611"/>
            <ac:spMk id="6" creationId="{1471B9BE-3772-4DF7-8349-B40E48235B9E}"/>
          </ac:spMkLst>
        </pc:spChg>
        <pc:spChg chg="add mod">
          <ac:chgData name="THOMY Philippe" userId="9df777e5-71f9-47e3-9421-f7a221646164" providerId="ADAL" clId="{F9F4DAF1-EAF7-44E9-90D5-BE70D02199FE}" dt="2021-09-14T20:52:56.472" v="4453" actId="404"/>
          <ac:spMkLst>
            <pc:docMk/>
            <pc:sldMk cId="1840139938" sldId="611"/>
            <ac:spMk id="11" creationId="{91829AD5-C9DE-4C63-ABE7-99641B354918}"/>
          </ac:spMkLst>
        </pc:spChg>
        <pc:spChg chg="del">
          <ac:chgData name="THOMY Philippe" userId="9df777e5-71f9-47e3-9421-f7a221646164" providerId="ADAL" clId="{F9F4DAF1-EAF7-44E9-90D5-BE70D02199FE}" dt="2021-09-14T17:15:03.112" v="3860" actId="478"/>
          <ac:spMkLst>
            <pc:docMk/>
            <pc:sldMk cId="1840139938" sldId="611"/>
            <ac:spMk id="25" creationId="{3BCC68E8-6F12-4BD5-A0E3-5B376614C970}"/>
          </ac:spMkLst>
        </pc:spChg>
        <pc:spChg chg="mod">
          <ac:chgData name="THOMY Philippe" userId="9df777e5-71f9-47e3-9421-f7a221646164" providerId="ADAL" clId="{F9F4DAF1-EAF7-44E9-90D5-BE70D02199FE}" dt="2021-09-19T21:44:37.180" v="5074" actId="6549"/>
          <ac:spMkLst>
            <pc:docMk/>
            <pc:sldMk cId="1840139938" sldId="611"/>
            <ac:spMk id="30" creationId="{57DB8C35-3FE9-43D2-9AC4-F31670A64FEF}"/>
          </ac:spMkLst>
        </pc:spChg>
        <pc:spChg chg="del">
          <ac:chgData name="THOMY Philippe" userId="9df777e5-71f9-47e3-9421-f7a221646164" providerId="ADAL" clId="{F9F4DAF1-EAF7-44E9-90D5-BE70D02199FE}" dt="2021-09-14T17:15:03.112" v="3860" actId="478"/>
          <ac:spMkLst>
            <pc:docMk/>
            <pc:sldMk cId="1840139938" sldId="611"/>
            <ac:spMk id="32" creationId="{30705611-0561-471A-8CA3-CF92E8283495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33" creationId="{B24331F4-0937-475F-9DC5-4B30A01837AC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34" creationId="{5B3BA63F-8E6C-490B-A3EF-E4D4A680D3BB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36" creationId="{29CB64F6-3E56-4E25-8040-ED2B3B7F3EB4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38" creationId="{ABF25857-C6AE-499E-8689-80EA566BB1EF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39" creationId="{D1FF4734-3F34-4FD3-A262-05E52BEDDB58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41" creationId="{3B01DB5D-E1FA-4B41-BE07-36EFC113BF8E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42" creationId="{FDF2EA78-9680-4C09-A599-3849A410155A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45" creationId="{49136B34-5BBD-4332-A8F2-45F293EE9CFF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46" creationId="{3293685A-792A-4A04-ADA0-2D8F9C034984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51" creationId="{80363D4C-27B5-435E-BB30-8954E09FD022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52" creationId="{B794825F-F457-47B3-AA2B-B6D2B4610F4D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53" creationId="{D3BCDC5B-A708-4BAE-B946-0C2CC0D11FC7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54" creationId="{9F10EFAB-50A4-4D48-AD77-BFF89457994B}"/>
          </ac:spMkLst>
        </pc:spChg>
        <pc:spChg chg="del">
          <ac:chgData name="THOMY Philippe" userId="9df777e5-71f9-47e3-9421-f7a221646164" providerId="ADAL" clId="{F9F4DAF1-EAF7-44E9-90D5-BE70D02199FE}" dt="2021-09-13T19:05:27.813" v="3151" actId="478"/>
          <ac:spMkLst>
            <pc:docMk/>
            <pc:sldMk cId="1840139938" sldId="611"/>
            <ac:spMk id="55" creationId="{33B81236-B02D-4CA3-A8E2-FA9249C38D80}"/>
          </ac:spMkLst>
        </pc:spChg>
        <pc:spChg chg="del">
          <ac:chgData name="THOMY Philippe" userId="9df777e5-71f9-47e3-9421-f7a221646164" providerId="ADAL" clId="{F9F4DAF1-EAF7-44E9-90D5-BE70D02199FE}" dt="2021-09-14T17:15:03.112" v="3860" actId="478"/>
          <ac:spMkLst>
            <pc:docMk/>
            <pc:sldMk cId="1840139938" sldId="611"/>
            <ac:spMk id="56" creationId="{5A11B458-A749-4C0A-892A-C0CA15EBBB13}"/>
          </ac:spMkLst>
        </pc:spChg>
        <pc:spChg chg="del">
          <ac:chgData name="THOMY Philippe" userId="9df777e5-71f9-47e3-9421-f7a221646164" providerId="ADAL" clId="{F9F4DAF1-EAF7-44E9-90D5-BE70D02199FE}" dt="2021-09-14T17:15:03.112" v="3860" actId="478"/>
          <ac:spMkLst>
            <pc:docMk/>
            <pc:sldMk cId="1840139938" sldId="611"/>
            <ac:spMk id="57" creationId="{B287E440-A44C-48D4-8140-C2BE35DD705C}"/>
          </ac:spMkLst>
        </pc:sp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23" creationId="{62532FA4-1DC4-4D53-AB22-A5BCDA5F24B0}"/>
          </ac:graphicFrameMkLst>
        </pc:graphicFrameChg>
        <pc:graphicFrameChg chg="del">
          <ac:chgData name="THOMY Philippe" userId="9df777e5-71f9-47e3-9421-f7a221646164" providerId="ADAL" clId="{F9F4DAF1-EAF7-44E9-90D5-BE70D02199FE}" dt="2021-09-14T17:15:03.112" v="3860" actId="478"/>
          <ac:graphicFrameMkLst>
            <pc:docMk/>
            <pc:sldMk cId="1840139938" sldId="611"/>
            <ac:graphicFrameMk id="31" creationId="{D617C08D-947F-4931-ADF6-1C9D49AD737C}"/>
          </ac:graphicFrameMkLst>
        </pc:graphicFrame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35" creationId="{363C8BCB-CE78-4680-9941-D6A0552BBFD2}"/>
          </ac:graphicFrameMkLst>
        </pc:graphicFrame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37" creationId="{862D368B-5903-4066-AF7C-BC321E7DB3FA}"/>
          </ac:graphicFrameMkLst>
        </pc:graphicFrame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40" creationId="{F4186E06-9993-457C-89C9-4D6EC47968A6}"/>
          </ac:graphicFrameMkLst>
        </pc:graphicFrame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43" creationId="{116DBA10-11C7-41BE-A804-003A9FE95325}"/>
          </ac:graphicFrameMkLst>
        </pc:graphicFrameChg>
        <pc:graphicFrameChg chg="del">
          <ac:chgData name="THOMY Philippe" userId="9df777e5-71f9-47e3-9421-f7a221646164" providerId="ADAL" clId="{F9F4DAF1-EAF7-44E9-90D5-BE70D02199FE}" dt="2021-09-13T19:05:27.813" v="3151" actId="478"/>
          <ac:graphicFrameMkLst>
            <pc:docMk/>
            <pc:sldMk cId="1840139938" sldId="611"/>
            <ac:graphicFrameMk id="50" creationId="{6B885378-DF27-4514-85F1-1EAF21231B85}"/>
          </ac:graphicFrameMkLst>
        </pc:graphicFrameChg>
      </pc:sldChg>
      <pc:sldChg chg="addSp delSp modSp add mod">
        <pc:chgData name="THOMY Philippe" userId="9df777e5-71f9-47e3-9421-f7a221646164" providerId="ADAL" clId="{F9F4DAF1-EAF7-44E9-90D5-BE70D02199FE}" dt="2021-09-20T21:51:58.276" v="5265" actId="1038"/>
        <pc:sldMkLst>
          <pc:docMk/>
          <pc:sldMk cId="3530392061" sldId="612"/>
        </pc:sldMkLst>
        <pc:spChg chg="del">
          <ac:chgData name="THOMY Philippe" userId="9df777e5-71f9-47e3-9421-f7a221646164" providerId="ADAL" clId="{F9F4DAF1-EAF7-44E9-90D5-BE70D02199FE}" dt="2021-09-16T21:48:28.059" v="4831" actId="478"/>
          <ac:spMkLst>
            <pc:docMk/>
            <pc:sldMk cId="3530392061" sldId="612"/>
            <ac:spMk id="4" creationId="{38BA6A3C-4C71-42DA-B4B3-DEB57659B2D7}"/>
          </ac:spMkLst>
        </pc:spChg>
        <pc:spChg chg="add mod">
          <ac:chgData name="THOMY Philippe" userId="9df777e5-71f9-47e3-9421-f7a221646164" providerId="ADAL" clId="{F9F4DAF1-EAF7-44E9-90D5-BE70D02199FE}" dt="2021-09-20T21:51:58.276" v="5265" actId="1038"/>
          <ac:spMkLst>
            <pc:docMk/>
            <pc:sldMk cId="3530392061" sldId="612"/>
            <ac:spMk id="5" creationId="{3FA79F12-CC4C-489D-A732-B7D5239988DC}"/>
          </ac:spMkLst>
        </pc:spChg>
        <pc:spChg chg="mod">
          <ac:chgData name="THOMY Philippe" userId="9df777e5-71f9-47e3-9421-f7a221646164" providerId="ADAL" clId="{F9F4DAF1-EAF7-44E9-90D5-BE70D02199FE}" dt="2021-09-20T21:51:30.296" v="5233" actId="1076"/>
          <ac:spMkLst>
            <pc:docMk/>
            <pc:sldMk cId="3530392061" sldId="612"/>
            <ac:spMk id="6" creationId="{1471B9BE-3772-4DF7-8349-B40E48235B9E}"/>
          </ac:spMkLst>
        </pc:spChg>
        <pc:spChg chg="mod">
          <ac:chgData name="THOMY Philippe" userId="9df777e5-71f9-47e3-9421-f7a221646164" providerId="ADAL" clId="{F9F4DAF1-EAF7-44E9-90D5-BE70D02199FE}" dt="2021-09-20T21:51:28.247" v="5232" actId="27636"/>
          <ac:spMkLst>
            <pc:docMk/>
            <pc:sldMk cId="3530392061" sldId="612"/>
            <ac:spMk id="66" creationId="{8AC25B22-8D66-4CFC-966D-1E307CEFBDEF}"/>
          </ac:spMkLst>
        </pc:spChg>
      </pc:sldChg>
      <pc:sldChg chg="addSp modSp new mod">
        <pc:chgData name="THOMY Philippe" userId="9df777e5-71f9-47e3-9421-f7a221646164" providerId="ADAL" clId="{F9F4DAF1-EAF7-44E9-90D5-BE70D02199FE}" dt="2021-09-23T20:05:50.706" v="5300" actId="167"/>
        <pc:sldMkLst>
          <pc:docMk/>
          <pc:sldMk cId="61650107" sldId="613"/>
        </pc:sldMkLst>
        <pc:picChg chg="add mod">
          <ac:chgData name="THOMY Philippe" userId="9df777e5-71f9-47e3-9421-f7a221646164" providerId="ADAL" clId="{F9F4DAF1-EAF7-44E9-90D5-BE70D02199FE}" dt="2021-09-23T20:03:49.083" v="5268" actId="1076"/>
          <ac:picMkLst>
            <pc:docMk/>
            <pc:sldMk cId="61650107" sldId="613"/>
            <ac:picMk id="2" creationId="{E4A8669A-6705-419C-AB13-E94B7DA1AB9D}"/>
          </ac:picMkLst>
        </pc:picChg>
        <pc:picChg chg="add mod ord">
          <ac:chgData name="THOMY Philippe" userId="9df777e5-71f9-47e3-9421-f7a221646164" providerId="ADAL" clId="{F9F4DAF1-EAF7-44E9-90D5-BE70D02199FE}" dt="2021-09-23T20:05:50.706" v="5300" actId="167"/>
          <ac:picMkLst>
            <pc:docMk/>
            <pc:sldMk cId="61650107" sldId="613"/>
            <ac:picMk id="3" creationId="{486F370D-24B1-4D3C-9C4C-650A2954568F}"/>
          </ac:picMkLst>
        </pc:picChg>
        <pc:picChg chg="add mod">
          <ac:chgData name="THOMY Philippe" userId="9df777e5-71f9-47e3-9421-f7a221646164" providerId="ADAL" clId="{F9F4DAF1-EAF7-44E9-90D5-BE70D02199FE}" dt="2021-09-23T20:05:32.665" v="5298" actId="1036"/>
          <ac:picMkLst>
            <pc:docMk/>
            <pc:sldMk cId="61650107" sldId="613"/>
            <ac:picMk id="4" creationId="{7B7C07DF-79E3-447F-87CD-6BDB1497BC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727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4316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180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16160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6498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42116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46747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852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82540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1699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9716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654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8939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103406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3479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575243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27216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98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14584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97271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73304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43407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937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08595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013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8681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159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52771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9540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85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9822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42443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011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95506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27383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13507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62375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63586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3790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73996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2557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8930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1423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153871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01948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893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9574" y="48578"/>
            <a:ext cx="11255188" cy="650546"/>
          </a:xfrm>
        </p:spPr>
        <p:txBody>
          <a:bodyPr/>
          <a:lstStyle/>
          <a:p>
            <a:r>
              <a:rPr lang="fr-FR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3071" y="1044427"/>
            <a:ext cx="11255188" cy="521038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B149F-55EE-514A-8428-FD287F48E144}" type="slidenum">
              <a:rPr lang="fr-FR" smtClean="0"/>
              <a:t>‹N°›</a:t>
            </a:fld>
            <a:endParaRPr lang="fr-FR" dirty="0"/>
          </a:p>
        </p:txBody>
      </p:sp>
      <p:grpSp>
        <p:nvGrpSpPr>
          <p:cNvPr id="7" name="Grouper 6"/>
          <p:cNvGrpSpPr/>
          <p:nvPr userDrawn="1"/>
        </p:nvGrpSpPr>
        <p:grpSpPr>
          <a:xfrm>
            <a:off x="198186" y="618859"/>
            <a:ext cx="11155615" cy="425569"/>
            <a:chOff x="161026" y="724620"/>
            <a:chExt cx="9063937" cy="425569"/>
          </a:xfrm>
        </p:grpSpPr>
        <p:sp>
          <p:nvSpPr>
            <p:cNvPr id="8" name="Ellipse 7"/>
            <p:cNvSpPr/>
            <p:nvPr userDrawn="1"/>
          </p:nvSpPr>
          <p:spPr>
            <a:xfrm>
              <a:off x="161026" y="724620"/>
              <a:ext cx="425569" cy="425569"/>
            </a:xfrm>
            <a:prstGeom prst="ellipse">
              <a:avLst/>
            </a:prstGeom>
            <a:noFill/>
            <a:ln w="28575">
              <a:solidFill>
                <a:srgbClr val="568FB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215"/>
            </a:p>
          </p:txBody>
        </p:sp>
        <p:cxnSp>
          <p:nvCxnSpPr>
            <p:cNvPr id="9" name="Connecteur droit 8"/>
            <p:cNvCxnSpPr/>
            <p:nvPr userDrawn="1"/>
          </p:nvCxnSpPr>
          <p:spPr>
            <a:xfrm flipV="1">
              <a:off x="586595" y="937404"/>
              <a:ext cx="8638368" cy="1"/>
            </a:xfrm>
            <a:prstGeom prst="line">
              <a:avLst/>
            </a:prstGeom>
            <a:ln w="28575">
              <a:solidFill>
                <a:srgbClr val="568FB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34571" y="6372914"/>
            <a:ext cx="1387858" cy="420662"/>
          </a:xfrm>
          <a:prstGeom prst="rect">
            <a:avLst/>
          </a:prstGeom>
        </p:spPr>
      </p:pic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>
          <a:xfrm>
            <a:off x="159295" y="604290"/>
            <a:ext cx="838201" cy="425781"/>
          </a:xfrm>
        </p:spPr>
        <p:txBody>
          <a:bodyPr>
            <a:noAutofit/>
          </a:bodyPr>
          <a:lstStyle>
            <a:lvl1pPr marL="0" indent="0">
              <a:buNone/>
              <a:defRPr sz="2954" b="0">
                <a:solidFill>
                  <a:srgbClr val="0070C0"/>
                </a:solidFill>
              </a:defRPr>
            </a:lvl1pPr>
          </a:lstStyle>
          <a:p>
            <a:pPr lvl="0"/>
            <a:r>
              <a:rPr lang="fr-FR" dirty="0"/>
              <a:t>xx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60491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1543607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1521661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10/11/2021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8" name="MSIPCMContentMarking" descr="{&quot;HashCode&quot;:-424964394,&quot;Placement&quot;:&quot;Footer&quot;,&quot;Top&quot;:520.3781,&quot;Left&quot;:874.774353,&quot;SlideWidth&quot;:960,&quot;SlideHeight&quot;:540}">
            <a:extLst>
              <a:ext uri="{FF2B5EF4-FFF2-40B4-BE49-F238E27FC236}">
                <a16:creationId xmlns:a16="http://schemas.microsoft.com/office/drawing/2014/main" id="{00E9DF7D-6534-4435-9D9C-1596D8E181D9}"/>
              </a:ext>
            </a:extLst>
          </p:cNvPr>
          <p:cNvSpPr txBox="1"/>
          <p:nvPr userDrawn="1"/>
        </p:nvSpPr>
        <p:spPr>
          <a:xfrm>
            <a:off x="11109634" y="6608802"/>
            <a:ext cx="1082366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r">
              <a:spcBef>
                <a:spcPts val="0"/>
              </a:spcBef>
              <a:spcAft>
                <a:spcPts val="0"/>
              </a:spcAft>
            </a:pPr>
            <a:r>
              <a:rPr lang="fr-FR" sz="1000">
                <a:solidFill>
                  <a:srgbClr val="000000"/>
                </a:solidFill>
                <a:latin typeface="Arial" panose="020B0604020202020204" pitchFamily="34" charset="0"/>
              </a:rPr>
              <a:t>Confidential 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  <p:sldLayoutId id="2147483690" r:id="rId39"/>
    <p:sldLayoutId id="2147483691" r:id="rId40"/>
    <p:sldLayoutId id="2147483692" r:id="rId41"/>
    <p:sldLayoutId id="2147483693" r:id="rId42"/>
    <p:sldLayoutId id="2147483694" r:id="rId43"/>
    <p:sldLayoutId id="214748369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03" r:id="rId52"/>
    <p:sldLayoutId id="2147483704" r:id="rId53"/>
    <p:sldLayoutId id="2147483705" r:id="rId54"/>
    <p:sldLayoutId id="2147483706" r:id="rId55"/>
    <p:sldLayoutId id="2147483707" r:id="rId56"/>
    <p:sldLayoutId id="2147483708" r:id="rId57"/>
    <p:sldLayoutId id="2147483709" r:id="rId58"/>
    <p:sldLayoutId id="2147483710" r:id="rId59"/>
    <p:sldLayoutId id="2147483711" r:id="rId60"/>
    <p:sldLayoutId id="2147483712" r:id="rId61"/>
    <p:sldLayoutId id="2147483713" r:id="rId62"/>
    <p:sldLayoutId id="2147483714" r:id="rId63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20.png"/><Relationship Id="rId1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330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8.png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.svg"/><Relationship Id="rId11" Type="http://schemas.openxmlformats.org/officeDocument/2006/relationships/image" Target="../media/image7.sv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10" Type="http://schemas.openxmlformats.org/officeDocument/2006/relationships/image" Target="../media/image6.png"/><Relationship Id="rId19" Type="http://schemas.openxmlformats.org/officeDocument/2006/relationships/image" Target="../media/image25.png"/><Relationship Id="rId4" Type="http://schemas.openxmlformats.org/officeDocument/2006/relationships/image" Target="../media/image13.svg"/><Relationship Id="rId9" Type="http://schemas.openxmlformats.org/officeDocument/2006/relationships/image" Target="../media/image35.png"/><Relationship Id="rId1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1.png"/><Relationship Id="rId5" Type="http://schemas.openxmlformats.org/officeDocument/2006/relationships/image" Target="../media/image36.png"/><Relationship Id="rId4" Type="http://schemas.openxmlformats.org/officeDocument/2006/relationships/image" Target="../media/image5.sv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8.png"/><Relationship Id="rId5" Type="http://schemas.openxmlformats.org/officeDocument/2006/relationships/image" Target="../media/image51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3.png"/><Relationship Id="rId7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1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3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1.xml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74.svg"/><Relationship Id="rId4" Type="http://schemas.openxmlformats.org/officeDocument/2006/relationships/image" Target="../media/image73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10.svg"/><Relationship Id="rId4" Type="http://schemas.openxmlformats.org/officeDocument/2006/relationships/image" Target="../media/image22.png"/><Relationship Id="rId9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26.png"/><Relationship Id="rId3" Type="http://schemas.openxmlformats.org/officeDocument/2006/relationships/image" Target="../media/image76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5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28.png"/><Relationship Id="rId15" Type="http://schemas.openxmlformats.org/officeDocument/2006/relationships/image" Target="../media/image86.png"/><Relationship Id="rId10" Type="http://schemas.openxmlformats.org/officeDocument/2006/relationships/image" Target="../media/image82.png"/><Relationship Id="rId4" Type="http://schemas.openxmlformats.org/officeDocument/2006/relationships/image" Target="../media/image77.jpeg"/><Relationship Id="rId9" Type="http://schemas.openxmlformats.org/officeDocument/2006/relationships/image" Target="../media/image81.png"/><Relationship Id="rId14" Type="http://schemas.openxmlformats.org/officeDocument/2006/relationships/image" Target="../media/image8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5.xml"/><Relationship Id="rId4" Type="http://schemas.openxmlformats.org/officeDocument/2006/relationships/image" Target="../media/image9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7.xml"/><Relationship Id="rId4" Type="http://schemas.openxmlformats.org/officeDocument/2006/relationships/image" Target="../media/image9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10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redicteur/Serie" TargetMode="External"/><Relationship Id="rId3" Type="http://schemas.openxmlformats.org/officeDocument/2006/relationships/hyperlink" Target="https://philippe38368.wixsite.com/openinformation/blog" TargetMode="External"/><Relationship Id="rId7" Type="http://schemas.openxmlformats.org/officeDocument/2006/relationships/hyperlink" Target="https://github.com/predicteur/AiForGood" TargetMode="External"/><Relationship Id="rId2" Type="http://schemas.openxmlformats.org/officeDocument/2006/relationships/hyperlink" Target="http://go.bluetooth.com/OTE1LUJSRi0xNDkAAAF7lCnMHjzKV3HVw1L8Gm9F3MAT5vHLKAwIpMNvO8hovSUZ02AMta7vnPDxkJQjhqSIPjyHhRs=" TargetMode="External"/><Relationship Id="rId1" Type="http://schemas.openxmlformats.org/officeDocument/2006/relationships/slideLayout" Target="../slideLayouts/slideLayout60.xml"/><Relationship Id="rId6" Type="http://schemas.openxmlformats.org/officeDocument/2006/relationships/hyperlink" Target="https://fr.wikipedia.org/wiki/Compression_de_courbe" TargetMode="External"/><Relationship Id="rId5" Type="http://schemas.openxmlformats.org/officeDocument/2006/relationships/hyperlink" Target="https://www.youtube.com/watch?v=Glss54ZxmS4&amp;list=PL8gmvri8i0f1p-uJlVmAYtHK2dabwJuPy&amp;index=1" TargetMode="External"/><Relationship Id="rId4" Type="http://schemas.openxmlformats.org/officeDocument/2006/relationships/hyperlink" Target="https://www.youtube.com/watch?v=JyMejorPIY4&amp;list=PL8gmvri8i0f1p-uJlVmAYtHK2dabwJuPy&amp;index=2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6.png"/><Relationship Id="rId12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5.svg"/><Relationship Id="rId11" Type="http://schemas.openxmlformats.org/officeDocument/2006/relationships/image" Target="../media/image17.svg"/><Relationship Id="rId5" Type="http://schemas.openxmlformats.org/officeDocument/2006/relationships/image" Target="../media/image4.png"/><Relationship Id="rId15" Type="http://schemas.openxmlformats.org/officeDocument/2006/relationships/image" Target="../media/image25.png"/><Relationship Id="rId10" Type="http://schemas.openxmlformats.org/officeDocument/2006/relationships/image" Target="../media/image16.png"/><Relationship Id="rId4" Type="http://schemas.openxmlformats.org/officeDocument/2006/relationships/image" Target="../media/image13.svg"/><Relationship Id="rId9" Type="http://schemas.openxmlformats.org/officeDocument/2006/relationships/image" Target="../media/image11.png"/><Relationship Id="rId14" Type="http://schemas.openxmlformats.org/officeDocument/2006/relationships/image" Target="../media/image10.sv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6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10" Type="http://schemas.openxmlformats.org/officeDocument/2006/relationships/image" Target="../media/image10.svg"/><Relationship Id="rId19" Type="http://schemas.openxmlformats.org/officeDocument/2006/relationships/image" Target="../media/image19.sv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0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5" Type="http://schemas.openxmlformats.org/officeDocument/2006/relationships/image" Target="../media/image29.png"/><Relationship Id="rId10" Type="http://schemas.openxmlformats.org/officeDocument/2006/relationships/image" Target="../media/image10.svg"/><Relationship Id="rId19" Type="http://schemas.openxmlformats.org/officeDocument/2006/relationships/image" Target="../media/image33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1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5B17BE-10AD-425C-9D0B-FFB4D344A4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xxx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A61F221-F89F-4D30-850E-58FA34AB9F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4134524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dosimétrie - réseau citoyen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089004" cy="3671796"/>
          </a:xfrm>
        </p:spPr>
        <p:txBody>
          <a:bodyPr>
            <a:normAutofit fontScale="77500" lnSpcReduction="20000"/>
          </a:bodyPr>
          <a:lstStyle/>
          <a:p>
            <a:r>
              <a:rPr lang="fr-FR" dirty="0"/>
              <a:t>Les lieux publics, les véhicules sont équipés de capteur BLE de mesure d’un polluant. L’application de mon téléphone se connecte aux capteurs que je croise et enregistre les valeurs mesurées. </a:t>
            </a:r>
          </a:p>
          <a:p>
            <a:r>
              <a:rPr lang="fr-FR" dirty="0"/>
              <a:t>A la maison j’ai également ma station de mesure personnelle.</a:t>
            </a:r>
          </a:p>
          <a:p>
            <a:r>
              <a:rPr lang="fr-FR" dirty="0"/>
              <a:t>En fin de journée, je sais consulter mon exposition aux polluants (y compris lors de mes trajets extérieurs).</a:t>
            </a:r>
          </a:p>
          <a:p>
            <a:r>
              <a:rPr lang="fr-FR" dirty="0"/>
              <a:t>Je les raccorde à la base de données de mon choix (famille, quartier…)</a:t>
            </a:r>
          </a:p>
          <a:p>
            <a:pPr lvl="1"/>
            <a:r>
              <a:rPr lang="fr-FR" dirty="0"/>
              <a:t>Base de données accessible à tous</a:t>
            </a:r>
          </a:p>
          <a:p>
            <a:pPr lvl="1"/>
            <a:r>
              <a:rPr lang="fr-FR" dirty="0"/>
              <a:t>Ou base de données réservée à mon réseau</a:t>
            </a:r>
          </a:p>
          <a:p>
            <a:r>
              <a:rPr lang="fr-FR" dirty="0"/>
              <a:t>Les données sont partagées et je peux les visualiser sous différents formats (graphiques, cartes…)</a:t>
            </a:r>
          </a:p>
          <a:p>
            <a:r>
              <a:rPr lang="fr-FR" dirty="0"/>
              <a:t>Je peux transférer tout ou partie de la base vers une autre base.</a:t>
            </a:r>
          </a:p>
          <a:p>
            <a:endParaRPr lang="fr-FR" dirty="0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898587" y="5160154"/>
            <a:ext cx="5492975" cy="1384995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400" dirty="0"/>
              <a:t>Les capteurs sont standards et en mode affecté ou non affecté (pas d’appariement, compatibles toutes marques).</a:t>
            </a:r>
          </a:p>
          <a:p>
            <a:r>
              <a:rPr lang="fr-FR" sz="1400" dirty="0"/>
              <a:t>Les serveurs Cloud sont banalisés (données et API standards)</a:t>
            </a:r>
          </a:p>
          <a:p>
            <a:r>
              <a:rPr lang="fr-FR" sz="1400" dirty="0"/>
              <a:t>Les données récoltées par l’application de mon téléphone peuvent être stockées sur tout type de serveur ou envoyées à un ami (format d’échange standard).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6710450" y="4743440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1063" y="4802711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6899468" y="5202628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DE7F0D86-4F6E-4F4A-80E3-8D9B017E3323}"/>
              </a:ext>
            </a:extLst>
          </p:cNvPr>
          <p:cNvSpPr/>
          <p:nvPr/>
        </p:nvSpPr>
        <p:spPr>
          <a:xfrm>
            <a:off x="7675301" y="4742569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AF44B5E-A168-48DB-9CCE-76D1275AD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425" y="4809598"/>
            <a:ext cx="238095" cy="223765"/>
          </a:xfrm>
          <a:prstGeom prst="rect">
            <a:avLst/>
          </a:prstGeom>
        </p:spPr>
      </p:pic>
      <p:sp>
        <p:nvSpPr>
          <p:cNvPr id="15" name="Graphique 11" descr="Train">
            <a:extLst>
              <a:ext uri="{FF2B5EF4-FFF2-40B4-BE49-F238E27FC236}">
                <a16:creationId xmlns:a16="http://schemas.microsoft.com/office/drawing/2014/main" id="{BB6FD3D7-318E-45F8-A492-59331AC11E23}"/>
              </a:ext>
            </a:extLst>
          </p:cNvPr>
          <p:cNvSpPr/>
          <p:nvPr/>
        </p:nvSpPr>
        <p:spPr>
          <a:xfrm>
            <a:off x="7905756" y="5160154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8" name="Rectangle : coins arrondis 17">
            <a:extLst>
              <a:ext uri="{FF2B5EF4-FFF2-40B4-BE49-F238E27FC236}">
                <a16:creationId xmlns:a16="http://schemas.microsoft.com/office/drawing/2014/main" id="{58D2B936-BEE0-44F6-946A-101879308B3F}"/>
              </a:ext>
            </a:extLst>
          </p:cNvPr>
          <p:cNvSpPr/>
          <p:nvPr/>
        </p:nvSpPr>
        <p:spPr>
          <a:xfrm>
            <a:off x="8642712" y="4744752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9" name="Graphique 18" descr="Ville">
            <a:extLst>
              <a:ext uri="{FF2B5EF4-FFF2-40B4-BE49-F238E27FC236}">
                <a16:creationId xmlns:a16="http://schemas.microsoft.com/office/drawing/2014/main" id="{160B2B97-4A6D-4E1F-AFB0-230086F4BD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53624" y="5000067"/>
            <a:ext cx="652463" cy="679071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83DA387E-3FD6-4A63-9FA0-CCCB00F6FF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3491" y="4805234"/>
            <a:ext cx="211215" cy="241501"/>
          </a:xfrm>
          <a:prstGeom prst="rect">
            <a:avLst/>
          </a:prstGeom>
        </p:spPr>
      </p:pic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5B59CD4C-D8CB-415F-A908-088D61CF12D9}"/>
              </a:ext>
            </a:extLst>
          </p:cNvPr>
          <p:cNvSpPr txBox="1"/>
          <p:nvPr/>
        </p:nvSpPr>
        <p:spPr>
          <a:xfrm flipH="1">
            <a:off x="7656091" y="5763848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6746800" y="5757083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5229CEF9-4524-417C-BB2B-54BCB7D9CE0F}"/>
              </a:ext>
            </a:extLst>
          </p:cNvPr>
          <p:cNvSpPr txBox="1"/>
          <p:nvPr/>
        </p:nvSpPr>
        <p:spPr>
          <a:xfrm flipH="1">
            <a:off x="8585222" y="5763848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450" y="4387920"/>
                <a:ext cx="945642" cy="266804"/>
              </a:xfrm>
              <a:prstGeom prst="rect">
                <a:avLst/>
              </a:prstGeom>
              <a:blipFill>
                <a:blip r:embed="rId7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/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B</a:t>
                </a:r>
              </a:p>
            </p:txBody>
          </p:sp>
        </mc:Choice>
        <mc:Fallback xmlns="">
          <p:sp>
            <p:nvSpPr>
              <p:cNvPr id="26" name="ZoneTexte 25">
                <a:extLst>
                  <a:ext uri="{FF2B5EF4-FFF2-40B4-BE49-F238E27FC236}">
                    <a16:creationId xmlns:a16="http://schemas.microsoft.com/office/drawing/2014/main" id="{E86B6B00-11CD-4C76-9448-E625D7CAB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3239" y="4367411"/>
                <a:ext cx="945642" cy="266804"/>
              </a:xfrm>
              <a:prstGeom prst="rect">
                <a:avLst/>
              </a:prstGeom>
              <a:blipFill>
                <a:blip r:embed="rId8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/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C</a:t>
                </a:r>
              </a:p>
            </p:txBody>
          </p:sp>
        </mc:Choice>
        <mc:Fallback xmlns="">
          <p:sp>
            <p:nvSpPr>
              <p:cNvPr id="27" name="ZoneTexte 26">
                <a:extLst>
                  <a:ext uri="{FF2B5EF4-FFF2-40B4-BE49-F238E27FC236}">
                    <a16:creationId xmlns:a16="http://schemas.microsoft.com/office/drawing/2014/main" id="{A99632C3-7758-4395-9F82-BF3E215C5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3399" y="4401830"/>
                <a:ext cx="945642" cy="266804"/>
              </a:xfrm>
              <a:prstGeom prst="rect">
                <a:avLst/>
              </a:prstGeom>
              <a:blipFill>
                <a:blip r:embed="rId9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CB602041-4F18-4068-881F-28892F50F59D}"/>
              </a:ext>
            </a:extLst>
          </p:cNvPr>
          <p:cNvSpPr/>
          <p:nvPr/>
        </p:nvSpPr>
        <p:spPr>
          <a:xfrm>
            <a:off x="11307681" y="4737137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9" name="Graphique 28" descr="Maison">
            <a:extLst>
              <a:ext uri="{FF2B5EF4-FFF2-40B4-BE49-F238E27FC236}">
                <a16:creationId xmlns:a16="http://schemas.microsoft.com/office/drawing/2014/main" id="{FFC96D15-D6E6-4134-AF8A-62DAA10446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47162" y="5137357"/>
            <a:ext cx="411516" cy="419658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279B108D-BF55-4C52-A400-40FEE43FF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4651" y="4799545"/>
            <a:ext cx="211979" cy="237486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25507713-A307-405D-8C75-4CBAC4F37E4F}"/>
              </a:ext>
            </a:extLst>
          </p:cNvPr>
          <p:cNvSpPr txBox="1"/>
          <p:nvPr/>
        </p:nvSpPr>
        <p:spPr>
          <a:xfrm flipH="1">
            <a:off x="11268834" y="5731602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Station </a:t>
            </a:r>
            <a:r>
              <a:rPr lang="fr-FR" sz="1270" dirty="0" err="1"/>
              <a:t>WiFi</a:t>
            </a:r>
            <a:endParaRPr lang="fr-FR" sz="1270" dirty="0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9034241" y="3164454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7216861" y="3405378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4E47A1E1-E102-4DD2-B66E-D4BA13AD9EA9}"/>
              </a:ext>
            </a:extLst>
          </p:cNvPr>
          <p:cNvCxnSpPr>
            <a:cxnSpLocks/>
          </p:cNvCxnSpPr>
          <p:nvPr/>
        </p:nvCxnSpPr>
        <p:spPr>
          <a:xfrm flipH="1">
            <a:off x="8223299" y="3618660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A0BA912D-43E1-47F4-8F7F-D62B2E057208}"/>
              </a:ext>
            </a:extLst>
          </p:cNvPr>
          <p:cNvCxnSpPr>
            <a:cxnSpLocks/>
          </p:cNvCxnSpPr>
          <p:nvPr/>
        </p:nvCxnSpPr>
        <p:spPr>
          <a:xfrm flipH="1">
            <a:off x="8951695" y="3657255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D37F1E20-1FA0-4F15-BE38-7258B663727B}"/>
              </a:ext>
            </a:extLst>
          </p:cNvPr>
          <p:cNvCxnSpPr>
            <a:cxnSpLocks/>
          </p:cNvCxnSpPr>
          <p:nvPr/>
        </p:nvCxnSpPr>
        <p:spPr>
          <a:xfrm>
            <a:off x="11335774" y="3848454"/>
            <a:ext cx="299075" cy="595545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8" name="Connecteur droit avec flèche 47">
            <a:extLst>
              <a:ext uri="{FF2B5EF4-FFF2-40B4-BE49-F238E27FC236}">
                <a16:creationId xmlns:a16="http://schemas.microsoft.com/office/drawing/2014/main" id="{A33FFABB-E492-478C-BC24-1A3DD5EE4286}"/>
              </a:ext>
            </a:extLst>
          </p:cNvPr>
          <p:cNvCxnSpPr>
            <a:cxnSpLocks/>
          </p:cNvCxnSpPr>
          <p:nvPr/>
        </p:nvCxnSpPr>
        <p:spPr>
          <a:xfrm>
            <a:off x="10840948" y="3857536"/>
            <a:ext cx="0" cy="57987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727226" y="3000428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sp>
        <p:nvSpPr>
          <p:cNvPr id="59" name="ZoneTexte 58">
            <a:extLst>
              <a:ext uri="{FF2B5EF4-FFF2-40B4-BE49-F238E27FC236}">
                <a16:creationId xmlns:a16="http://schemas.microsoft.com/office/drawing/2014/main" id="{CE8F4BB5-BEE7-4DFE-AF81-ADDE6519FE25}"/>
              </a:ext>
            </a:extLst>
          </p:cNvPr>
          <p:cNvSpPr txBox="1"/>
          <p:nvPr/>
        </p:nvSpPr>
        <p:spPr>
          <a:xfrm flipH="1">
            <a:off x="10701705" y="3564874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Stockage</a:t>
            </a:r>
          </a:p>
        </p:txBody>
      </p:sp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77709C5C-A2E9-4413-99AA-2EC89680B832}"/>
              </a:ext>
            </a:extLst>
          </p:cNvPr>
          <p:cNvSpPr txBox="1"/>
          <p:nvPr/>
        </p:nvSpPr>
        <p:spPr>
          <a:xfrm flipH="1">
            <a:off x="10558358" y="5833846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LoRa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6BC7EB9-5C2D-4082-ABEA-A41451653304}"/>
              </a:ext>
            </a:extLst>
          </p:cNvPr>
          <p:cNvSpPr txBox="1"/>
          <p:nvPr/>
        </p:nvSpPr>
        <p:spPr>
          <a:xfrm flipH="1">
            <a:off x="9506026" y="5784717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ES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8AD71BE-3E17-4045-8C7D-EF2991D640F3}"/>
              </a:ext>
            </a:extLst>
          </p:cNvPr>
          <p:cNvGrpSpPr/>
          <p:nvPr/>
        </p:nvGrpSpPr>
        <p:grpSpPr>
          <a:xfrm>
            <a:off x="9559997" y="4769540"/>
            <a:ext cx="699073" cy="918116"/>
            <a:chOff x="10465027" y="5277414"/>
            <a:chExt cx="678571" cy="926174"/>
          </a:xfrm>
        </p:grpSpPr>
        <p:sp>
          <p:nvSpPr>
            <p:cNvPr id="81" name="Rectangle : coins arrondis 80">
              <a:extLst>
                <a:ext uri="{FF2B5EF4-FFF2-40B4-BE49-F238E27FC236}">
                  <a16:creationId xmlns:a16="http://schemas.microsoft.com/office/drawing/2014/main" id="{1B0092A0-8461-41D9-8FC1-3CA7DC518037}"/>
                </a:ext>
              </a:extLst>
            </p:cNvPr>
            <p:cNvSpPr/>
            <p:nvPr/>
          </p:nvSpPr>
          <p:spPr>
            <a:xfrm>
              <a:off x="10465027" y="5277414"/>
              <a:ext cx="678571" cy="926174"/>
            </a:xfrm>
            <a:prstGeom prst="roundRect">
              <a:avLst/>
            </a:prstGeom>
            <a:gradFill flip="none" rotWithShape="1">
              <a:gsLst>
                <a:gs pos="0">
                  <a:srgbClr val="C59EE2">
                    <a:shade val="30000"/>
                    <a:satMod val="115000"/>
                  </a:srgbClr>
                </a:gs>
                <a:gs pos="50000">
                  <a:srgbClr val="C59EE2">
                    <a:shade val="67500"/>
                    <a:satMod val="115000"/>
                  </a:srgbClr>
                </a:gs>
                <a:gs pos="100000">
                  <a:srgbClr val="C59EE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36033209-0D45-4092-9B65-F176193CD9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27352" y="5321570"/>
              <a:ext cx="262462" cy="246666"/>
            </a:xfrm>
            <a:prstGeom prst="rect">
              <a:avLst/>
            </a:prstGeom>
          </p:spPr>
        </p:pic>
        <p:pic>
          <p:nvPicPr>
            <p:cNvPr id="83" name="Graphique 82" descr="Femme">
              <a:extLst>
                <a:ext uri="{FF2B5EF4-FFF2-40B4-BE49-F238E27FC236}">
                  <a16:creationId xmlns:a16="http://schemas.microsoft.com/office/drawing/2014/main" id="{2B31CBED-3570-4E9E-AB81-08BA75B6B3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538712" y="5587698"/>
              <a:ext cx="506530" cy="485550"/>
            </a:xfrm>
            <a:prstGeom prst="rect">
              <a:avLst/>
            </a:prstGeom>
          </p:spPr>
        </p:pic>
      </p:grpSp>
      <p:sp>
        <p:nvSpPr>
          <p:cNvPr id="84" name="Rectangle : coins arrondis 83">
            <a:extLst>
              <a:ext uri="{FF2B5EF4-FFF2-40B4-BE49-F238E27FC236}">
                <a16:creationId xmlns:a16="http://schemas.microsoft.com/office/drawing/2014/main" id="{6802A02A-2EC9-42AA-9987-05E7CF79AC66}"/>
              </a:ext>
            </a:extLst>
          </p:cNvPr>
          <p:cNvSpPr/>
          <p:nvPr/>
        </p:nvSpPr>
        <p:spPr>
          <a:xfrm>
            <a:off x="10516749" y="4766780"/>
            <a:ext cx="612496" cy="95151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5" name="Graphique 84" descr="Scène de colline">
            <a:extLst>
              <a:ext uri="{FF2B5EF4-FFF2-40B4-BE49-F238E27FC236}">
                <a16:creationId xmlns:a16="http://schemas.microsoft.com/office/drawing/2014/main" id="{CF91A996-7241-499E-83F0-46E82C398B1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0605414" y="5116169"/>
            <a:ext cx="452343" cy="433607"/>
          </a:xfrm>
          <a:prstGeom prst="rect">
            <a:avLst/>
          </a:prstGeom>
        </p:spPr>
      </p:pic>
      <p:pic>
        <p:nvPicPr>
          <p:cNvPr id="86" name="Image 85">
            <a:extLst>
              <a:ext uri="{FF2B5EF4-FFF2-40B4-BE49-F238E27FC236}">
                <a16:creationId xmlns:a16="http://schemas.microsoft.com/office/drawing/2014/main" id="{DEDF2237-7C9C-484B-85E8-5777B33E4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2109" y="4831041"/>
            <a:ext cx="211215" cy="241501"/>
          </a:xfrm>
          <a:prstGeom prst="rect">
            <a:avLst/>
          </a:prstGeom>
        </p:spPr>
      </p:pic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490F8F67-821F-4E0A-BA44-889F26C668B6}"/>
              </a:ext>
            </a:extLst>
          </p:cNvPr>
          <p:cNvCxnSpPr>
            <a:cxnSpLocks/>
          </p:cNvCxnSpPr>
          <p:nvPr/>
        </p:nvCxnSpPr>
        <p:spPr>
          <a:xfrm>
            <a:off x="9393814" y="3685512"/>
            <a:ext cx="457822" cy="90640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32361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FE6080-3BF6-4325-8A88-D4284622C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353" y="-57908"/>
            <a:ext cx="10515600" cy="1325528"/>
          </a:xfrm>
        </p:spPr>
        <p:txBody>
          <a:bodyPr/>
          <a:lstStyle/>
          <a:p>
            <a:r>
              <a:rPr lang="fr-FR" dirty="0"/>
              <a:t>Exemple : « véhicule »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6C6D5E-300E-44DE-B323-0D31F952DD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21447" y="1267621"/>
            <a:ext cx="6595795" cy="3671796"/>
          </a:xfrm>
        </p:spPr>
        <p:txBody>
          <a:bodyPr>
            <a:normAutofit/>
          </a:bodyPr>
          <a:lstStyle/>
          <a:p>
            <a:r>
              <a:rPr lang="fr-FR" dirty="0"/>
              <a:t>Mon véhicule est équipés d’un capteur de mesure de polluants.</a:t>
            </a:r>
          </a:p>
          <a:p>
            <a:r>
              <a:rPr lang="fr-FR" dirty="0"/>
              <a:t>Les mesures sont accessibles depuis mon téléphone.</a:t>
            </a:r>
          </a:p>
          <a:p>
            <a:r>
              <a:rPr lang="fr-FR" dirty="0"/>
              <a:t>Elles sont partagées sur une base de données publique.</a:t>
            </a:r>
          </a:p>
          <a:p>
            <a:r>
              <a:rPr lang="fr-FR" dirty="0"/>
              <a:t>Celle-ci est connectée également aux données des réseaux de mesure de stations fixes, ce qui permet d’accéder en temps réel à une information précise et locale</a:t>
            </a:r>
          </a:p>
          <a:p>
            <a:r>
              <a:rPr lang="fr-FR" dirty="0"/>
              <a:t>Je peux obtenir des informations environnementales statistiques sur mes trajets 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FBFB601C-1543-4F78-A741-A98ACA33E2CD}"/>
              </a:ext>
            </a:extLst>
          </p:cNvPr>
          <p:cNvSpPr txBox="1"/>
          <p:nvPr/>
        </p:nvSpPr>
        <p:spPr>
          <a:xfrm>
            <a:off x="729404" y="5064733"/>
            <a:ext cx="6595795" cy="1600053"/>
          </a:xfrm>
          <a:prstGeom prst="rect">
            <a:avLst/>
          </a:prstGeom>
          <a:gradFill flip="none" rotWithShape="1">
            <a:gsLst>
              <a:gs pos="0">
                <a:srgbClr val="92D050">
                  <a:tint val="66000"/>
                  <a:satMod val="160000"/>
                </a:srgbClr>
              </a:gs>
              <a:gs pos="50000">
                <a:srgbClr val="92D050">
                  <a:tint val="44500"/>
                  <a:satMod val="160000"/>
                </a:srgbClr>
              </a:gs>
              <a:gs pos="100000">
                <a:srgbClr val="92D050">
                  <a:tint val="23500"/>
                  <a:satMod val="160000"/>
                </a:srgbClr>
              </a:gs>
            </a:gsLst>
            <a:lin ang="16200000" scaled="1"/>
            <a:tileRect/>
          </a:gradFill>
        </p:spPr>
        <p:txBody>
          <a:bodyPr wrap="square" rtlCol="0">
            <a:spAutoFit/>
          </a:bodyPr>
          <a:lstStyle/>
          <a:p>
            <a:r>
              <a:rPr lang="fr-FR" sz="1633" dirty="0"/>
              <a:t>Les capteurs sont standards et en mode non affecté (pas d’appariement, compatibles toutes marques).</a:t>
            </a:r>
          </a:p>
          <a:p>
            <a:r>
              <a:rPr lang="fr-FR" sz="1633" dirty="0"/>
              <a:t>Ils ne nécessitent pas d’infrastructure fixe (communication BLE ou LPWAN).</a:t>
            </a:r>
          </a:p>
          <a:p>
            <a:r>
              <a:rPr lang="fr-FR" sz="1633" dirty="0"/>
              <a:t>Les serveurs Cloud et les applications sur mobile sont banalisés (données et API standards)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E026C0F-DE83-4A5F-9053-B53837658F74}"/>
              </a:ext>
            </a:extLst>
          </p:cNvPr>
          <p:cNvSpPr/>
          <p:nvPr/>
        </p:nvSpPr>
        <p:spPr>
          <a:xfrm>
            <a:off x="7629483" y="2428797"/>
            <a:ext cx="608703" cy="799471"/>
          </a:xfrm>
          <a:prstGeom prst="round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554AD980-FB46-497A-A177-2136068DE1DA}"/>
              </a:ext>
            </a:extLst>
          </p:cNvPr>
          <p:cNvSpPr/>
          <p:nvPr/>
        </p:nvSpPr>
        <p:spPr>
          <a:xfrm>
            <a:off x="8719394" y="2580335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F689CFF5-3DAB-4EA4-B5CE-F7F34CA542BA}"/>
              </a:ext>
            </a:extLst>
          </p:cNvPr>
          <p:cNvSpPr/>
          <p:nvPr/>
        </p:nvSpPr>
        <p:spPr>
          <a:xfrm>
            <a:off x="8872892" y="5037752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FB18728-7C94-406B-BA2F-B6F6B361B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3505" y="5097023"/>
            <a:ext cx="228486" cy="220045"/>
          </a:xfrm>
          <a:prstGeom prst="rect">
            <a:avLst/>
          </a:prstGeom>
        </p:spPr>
      </p:pic>
      <p:grpSp>
        <p:nvGrpSpPr>
          <p:cNvPr id="9" name="Espace réservé du contenu 7" descr="Voiture">
            <a:extLst>
              <a:ext uri="{FF2B5EF4-FFF2-40B4-BE49-F238E27FC236}">
                <a16:creationId xmlns:a16="http://schemas.microsoft.com/office/drawing/2014/main" id="{C11CA9A4-70C7-40DB-AAEC-496364BAC9D3}"/>
              </a:ext>
            </a:extLst>
          </p:cNvPr>
          <p:cNvGrpSpPr/>
          <p:nvPr/>
        </p:nvGrpSpPr>
        <p:grpSpPr>
          <a:xfrm>
            <a:off x="9061910" y="5496940"/>
            <a:ext cx="443745" cy="388998"/>
            <a:chOff x="4200612" y="5703832"/>
            <a:chExt cx="682625" cy="682625"/>
          </a:xfrm>
        </p:grpSpPr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8A6D25A7-B01A-47C9-86E6-007F0BBD575B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1" name="Forme libre : forme 10">
              <a:extLst>
                <a:ext uri="{FF2B5EF4-FFF2-40B4-BE49-F238E27FC236}">
                  <a16:creationId xmlns:a16="http://schemas.microsoft.com/office/drawing/2014/main" id="{5254F1F1-FF96-43E7-A389-A131B5AEB964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2" name="Forme libre : forme 11">
              <a:extLst>
                <a:ext uri="{FF2B5EF4-FFF2-40B4-BE49-F238E27FC236}">
                  <a16:creationId xmlns:a16="http://schemas.microsoft.com/office/drawing/2014/main" id="{A6E6DE26-6D58-402A-B44B-584AEC47EF15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pic>
        <p:nvPicPr>
          <p:cNvPr id="21" name="Graphique 20" descr="Smartphone">
            <a:extLst>
              <a:ext uri="{FF2B5EF4-FFF2-40B4-BE49-F238E27FC236}">
                <a16:creationId xmlns:a16="http://schemas.microsoft.com/office/drawing/2014/main" id="{2E724D18-9CF5-4C8F-A2C3-C8CA14D74D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06923" y="2665276"/>
            <a:ext cx="453890" cy="461780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0AD962B1-896C-4166-BE92-254C1E17C897}"/>
              </a:ext>
            </a:extLst>
          </p:cNvPr>
          <p:cNvSpPr txBox="1"/>
          <p:nvPr/>
        </p:nvSpPr>
        <p:spPr>
          <a:xfrm flipH="1">
            <a:off x="8909241" y="6051395"/>
            <a:ext cx="82161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dirty="0"/>
              <a:t>Capteur BLE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/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sz="1089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fr-FR" sz="1089" dirty="0"/>
                          <m:t>S</m:t>
                        </m:r>
                      </m:e>
                      <m:sup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fr-FR" sz="1089" i="1" dirty="0">
                            <a:latin typeface="Cambria Math" panose="02040503050406030204" pitchFamily="18" charset="0"/>
                          </a:rPr>
                          <m:t>é</m:t>
                        </m:r>
                      </m:sup>
                    </m:sSup>
                  </m:oMath>
                </a14:m>
                <a:r>
                  <a:rPr lang="fr-FR" sz="1089" dirty="0"/>
                  <a:t> A</a:t>
                </a:r>
              </a:p>
            </p:txBody>
          </p:sp>
        </mc:Choice>
        <mc:Fallback xmlns=""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5C61A6E-E9DC-484B-926C-026F67790C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72891" y="4682232"/>
                <a:ext cx="945642" cy="266804"/>
              </a:xfrm>
              <a:prstGeom prst="rect">
                <a:avLst/>
              </a:prstGeom>
              <a:blipFill>
                <a:blip r:embed="rId5"/>
                <a:stretch>
                  <a:fillRect b="-1363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" name="Image 35">
            <a:extLst>
              <a:ext uri="{FF2B5EF4-FFF2-40B4-BE49-F238E27FC236}">
                <a16:creationId xmlns:a16="http://schemas.microsoft.com/office/drawing/2014/main" id="{561259E8-A1E8-40C2-838F-30938E5F4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8878970" y="-1274748"/>
            <a:ext cx="211979" cy="237486"/>
          </a:xfrm>
          <a:prstGeom prst="rect">
            <a:avLst/>
          </a:prstGeom>
        </p:spPr>
      </p:pic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D0A6F3F2-8D93-43DD-BADC-FA236D835EEF}"/>
              </a:ext>
            </a:extLst>
          </p:cNvPr>
          <p:cNvCxnSpPr>
            <a:cxnSpLocks/>
          </p:cNvCxnSpPr>
          <p:nvPr/>
        </p:nvCxnSpPr>
        <p:spPr>
          <a:xfrm flipH="1">
            <a:off x="9123966" y="3637734"/>
            <a:ext cx="9902" cy="102071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CCFA97F-1326-4B4A-B0BF-D30882C99EFF}"/>
              </a:ext>
            </a:extLst>
          </p:cNvPr>
          <p:cNvCxnSpPr>
            <a:cxnSpLocks/>
          </p:cNvCxnSpPr>
          <p:nvPr/>
        </p:nvCxnSpPr>
        <p:spPr>
          <a:xfrm flipH="1" flipV="1">
            <a:off x="9571955" y="-1438774"/>
            <a:ext cx="754894" cy="7082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5BBB9435-3310-472D-A3EA-3C77517EA6BE}"/>
              </a:ext>
            </a:extLst>
          </p:cNvPr>
          <p:cNvSpPr/>
          <p:nvPr/>
        </p:nvSpPr>
        <p:spPr>
          <a:xfrm>
            <a:off x="10619750" y="2721748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58" name="Image 57">
            <a:extLst>
              <a:ext uri="{FF2B5EF4-FFF2-40B4-BE49-F238E27FC236}">
                <a16:creationId xmlns:a16="http://schemas.microsoft.com/office/drawing/2014/main" id="{A566A445-7414-463D-96C3-2E2DD2B9DD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236" y="2816794"/>
            <a:ext cx="586445" cy="523871"/>
          </a:xfrm>
          <a:prstGeom prst="rect">
            <a:avLst/>
          </a:prstGeom>
        </p:spPr>
      </p:pic>
      <p:pic>
        <p:nvPicPr>
          <p:cNvPr id="65" name="Graphique 64" descr="Enveloppe">
            <a:extLst>
              <a:ext uri="{FF2B5EF4-FFF2-40B4-BE49-F238E27FC236}">
                <a16:creationId xmlns:a16="http://schemas.microsoft.com/office/drawing/2014/main" id="{513C2624-4D10-4CA6-8447-6A13B7A871E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93090" y="2600260"/>
            <a:ext cx="441815" cy="449495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604F4B04-79AA-4937-958C-906B327E67FB}"/>
              </a:ext>
            </a:extLst>
          </p:cNvPr>
          <p:cNvCxnSpPr>
            <a:cxnSpLocks/>
          </p:cNvCxnSpPr>
          <p:nvPr/>
        </p:nvCxnSpPr>
        <p:spPr>
          <a:xfrm flipH="1" flipV="1">
            <a:off x="8322434" y="2852389"/>
            <a:ext cx="396961" cy="52147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478A4522-46B7-44AD-96A5-BD11F2144F39}"/>
              </a:ext>
            </a:extLst>
          </p:cNvPr>
          <p:cNvSpPr/>
          <p:nvPr/>
        </p:nvSpPr>
        <p:spPr>
          <a:xfrm>
            <a:off x="9963673" y="1881365"/>
            <a:ext cx="913666" cy="527066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70" dirty="0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04F1E59F-0E56-415E-AC99-BA56406BBB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3797" y="1981547"/>
            <a:ext cx="559097" cy="343473"/>
          </a:xfrm>
          <a:prstGeom prst="rect">
            <a:avLst/>
          </a:prstGeom>
          <a:ln>
            <a:noFill/>
          </a:ln>
        </p:spPr>
      </p:pic>
      <p:cxnSp>
        <p:nvCxnSpPr>
          <p:cNvPr id="96" name="Connecteur droit avec flèche 95">
            <a:extLst>
              <a:ext uri="{FF2B5EF4-FFF2-40B4-BE49-F238E27FC236}">
                <a16:creationId xmlns:a16="http://schemas.microsoft.com/office/drawing/2014/main" id="{22930732-CEA8-4E3E-A4D3-F649EA4B307B}"/>
              </a:ext>
            </a:extLst>
          </p:cNvPr>
          <p:cNvCxnSpPr>
            <a:cxnSpLocks/>
          </p:cNvCxnSpPr>
          <p:nvPr/>
        </p:nvCxnSpPr>
        <p:spPr>
          <a:xfrm flipH="1">
            <a:off x="9473301" y="2164983"/>
            <a:ext cx="298845" cy="28946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Connecteur droit avec flèche 96">
            <a:extLst>
              <a:ext uri="{FF2B5EF4-FFF2-40B4-BE49-F238E27FC236}">
                <a16:creationId xmlns:a16="http://schemas.microsoft.com/office/drawing/2014/main" id="{B6CDC029-B287-4E65-9782-39C5A3227813}"/>
              </a:ext>
            </a:extLst>
          </p:cNvPr>
          <p:cNvCxnSpPr>
            <a:cxnSpLocks/>
          </p:cNvCxnSpPr>
          <p:nvPr/>
        </p:nvCxnSpPr>
        <p:spPr>
          <a:xfrm>
            <a:off x="10877339" y="2408431"/>
            <a:ext cx="235173" cy="239840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65137DAF-6E34-4405-97F1-E8188B11FF1C}"/>
              </a:ext>
            </a:extLst>
          </p:cNvPr>
          <p:cNvCxnSpPr>
            <a:cxnSpLocks/>
          </p:cNvCxnSpPr>
          <p:nvPr/>
        </p:nvCxnSpPr>
        <p:spPr>
          <a:xfrm flipH="1">
            <a:off x="9772146" y="3665754"/>
            <a:ext cx="1065056" cy="130168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9799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Intérêt pour Renault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9967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835" y="-53482"/>
            <a:ext cx="10560787" cy="1325528"/>
          </a:xfrm>
        </p:spPr>
        <p:txBody>
          <a:bodyPr/>
          <a:lstStyle/>
          <a:p>
            <a:r>
              <a:rPr lang="fr-FR" b="1" dirty="0"/>
              <a:t>Données environnementales et enjeux Renault 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148AE5D-272A-490C-B3DE-EF3F2D86D74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43213" y="1865386"/>
            <a:ext cx="5552787" cy="4966468"/>
          </a:xfrm>
        </p:spPr>
        <p:txBody>
          <a:bodyPr>
            <a:normAutofit lnSpcReduction="10000"/>
          </a:bodyPr>
          <a:lstStyle/>
          <a:p>
            <a:r>
              <a:rPr lang="fr-FR" sz="2540" dirty="0"/>
              <a:t>Impact fort / performance de l’entreprise (cf. Plan climat)</a:t>
            </a:r>
          </a:p>
          <a:p>
            <a:pPr marL="0" indent="0">
              <a:buNone/>
            </a:pPr>
            <a:endParaRPr lang="fr-FR" sz="2576" dirty="0"/>
          </a:p>
          <a:p>
            <a:r>
              <a:rPr lang="fr-FR" sz="2576" dirty="0"/>
              <a:t>Intégré dans les domaines de coopération de Software </a:t>
            </a:r>
            <a:r>
              <a:rPr lang="fr-FR" sz="2576" dirty="0" err="1"/>
              <a:t>Republic</a:t>
            </a:r>
            <a:endParaRPr lang="fr-FR" sz="2576" dirty="0"/>
          </a:p>
          <a:p>
            <a:pPr lvl="1"/>
            <a:r>
              <a:rPr lang="fr-FR" sz="2177" dirty="0"/>
              <a:t>« Systèmes de simulation et de gestion pour optimiser les flux pour les territoires et les entreprises. »</a:t>
            </a:r>
          </a:p>
          <a:p>
            <a:pPr lvl="1"/>
            <a:endParaRPr lang="fr-FR" sz="2177" dirty="0"/>
          </a:p>
          <a:p>
            <a:r>
              <a:rPr lang="fr-FR" sz="2576" dirty="0"/>
              <a:t>Objectif prioritaire du manifeste de la mobilité urbaine</a:t>
            </a:r>
          </a:p>
          <a:p>
            <a:pPr lvl="1"/>
            <a:endParaRPr lang="fr-FR" sz="2177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45099" y="6536761"/>
            <a:ext cx="2182312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7D2D0CB-57F4-4345-BCC0-5ABED253F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649" y="1488593"/>
            <a:ext cx="5766702" cy="232859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7E82EF7-3A40-430B-9E87-2590D89ACD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4211" y="3817190"/>
            <a:ext cx="5552787" cy="2600793"/>
          </a:xfrm>
          <a:prstGeom prst="rect">
            <a:avLst/>
          </a:prstGeom>
        </p:spPr>
      </p:pic>
      <p:sp>
        <p:nvSpPr>
          <p:cNvPr id="14" name="Ellipse 13">
            <a:extLst>
              <a:ext uri="{FF2B5EF4-FFF2-40B4-BE49-F238E27FC236}">
                <a16:creationId xmlns:a16="http://schemas.microsoft.com/office/drawing/2014/main" id="{F86DEA09-093B-4027-9F4B-A4F71B3BF604}"/>
              </a:ext>
            </a:extLst>
          </p:cNvPr>
          <p:cNvSpPr/>
          <p:nvPr/>
        </p:nvSpPr>
        <p:spPr>
          <a:xfrm>
            <a:off x="6519796" y="4787686"/>
            <a:ext cx="1356045" cy="662165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15" name="Ellipse 14">
            <a:extLst>
              <a:ext uri="{FF2B5EF4-FFF2-40B4-BE49-F238E27FC236}">
                <a16:creationId xmlns:a16="http://schemas.microsoft.com/office/drawing/2014/main" id="{D8E5E888-B55D-4691-8DE3-04BB5C7C0AF5}"/>
              </a:ext>
            </a:extLst>
          </p:cNvPr>
          <p:cNvSpPr/>
          <p:nvPr/>
        </p:nvSpPr>
        <p:spPr>
          <a:xfrm>
            <a:off x="10059914" y="1674725"/>
            <a:ext cx="1196385" cy="327806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19740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227" y="-34885"/>
            <a:ext cx="8053521" cy="1325528"/>
          </a:xfrm>
        </p:spPr>
        <p:txBody>
          <a:bodyPr/>
          <a:lstStyle/>
          <a:p>
            <a:r>
              <a:rPr lang="fr-FR" b="1" dirty="0"/>
              <a:t>Pourquoi s’intéresser à ce projet ?</a:t>
            </a:r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627B3E05-5CDF-4CE9-93C5-35D0480CAC7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07894" y="1710047"/>
            <a:ext cx="5536047" cy="4873498"/>
          </a:xfrm>
        </p:spPr>
        <p:txBody>
          <a:bodyPr>
            <a:normAutofit/>
          </a:bodyPr>
          <a:lstStyle/>
          <a:p>
            <a:endParaRPr lang="fr-FR" sz="2177" dirty="0"/>
          </a:p>
          <a:p>
            <a:endParaRPr lang="fr-FR" sz="2177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B5BCCDEB-00AC-44AB-9E53-13CD3728C340}"/>
              </a:ext>
            </a:extLst>
          </p:cNvPr>
          <p:cNvSpPr txBox="1">
            <a:spLocks/>
          </p:cNvSpPr>
          <p:nvPr/>
        </p:nvSpPr>
        <p:spPr>
          <a:xfrm>
            <a:off x="6793483" y="1428488"/>
            <a:ext cx="5167449" cy="4610044"/>
          </a:xfrm>
          <a:prstGeom prst="rect">
            <a:avLst/>
          </a:prstGeom>
        </p:spPr>
        <p:txBody>
          <a:bodyPr vert="horz" lIns="82951" tIns="41475" rIns="82951" bIns="4147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996" dirty="0"/>
              <a:t>Un rapport couts / bénéfices élevé </a:t>
            </a:r>
          </a:p>
          <a:p>
            <a:pPr lvl="1"/>
            <a:r>
              <a:rPr lang="fr-FR" sz="1814" dirty="0"/>
              <a:t>Externalisation -&gt; couts très faibles</a:t>
            </a:r>
          </a:p>
          <a:p>
            <a:pPr marL="0" indent="0">
              <a:buNone/>
            </a:pPr>
            <a:endParaRPr lang="fr-FR" sz="2177" dirty="0"/>
          </a:p>
          <a:p>
            <a:r>
              <a:rPr lang="fr-FR" sz="1996" dirty="0"/>
              <a:t>Une opération RH</a:t>
            </a:r>
          </a:p>
          <a:p>
            <a:pPr lvl="1"/>
            <a:r>
              <a:rPr lang="fr-FR" sz="1814" dirty="0"/>
              <a:t>Cohérent avec les principes de </a:t>
            </a:r>
            <a:r>
              <a:rPr lang="fr-FR" sz="1814" dirty="0" err="1"/>
              <a:t>Renaulution</a:t>
            </a:r>
            <a:endParaRPr lang="fr-FR" sz="1814" dirty="0"/>
          </a:p>
          <a:p>
            <a:pPr lvl="1"/>
            <a:r>
              <a:rPr lang="fr-FR" sz="1814" dirty="0"/>
              <a:t>valorisation du dispositif CAR21</a:t>
            </a:r>
          </a:p>
          <a:p>
            <a:endParaRPr lang="fr-FR" sz="2177" dirty="0"/>
          </a:p>
          <a:p>
            <a:r>
              <a:rPr lang="fr-FR" sz="1996" dirty="0"/>
              <a:t>Une connaissance de l’environnement Renault et des acteurs de Software </a:t>
            </a:r>
            <a:r>
              <a:rPr lang="fr-FR" sz="1996" dirty="0" err="1"/>
              <a:t>Republic</a:t>
            </a:r>
            <a:endParaRPr lang="fr-FR" sz="1996" dirty="0"/>
          </a:p>
          <a:p>
            <a:pPr lvl="1"/>
            <a:r>
              <a:rPr lang="fr-FR" sz="1814" dirty="0"/>
              <a:t>Travail avec DS sur les jumeaux numériques</a:t>
            </a:r>
          </a:p>
          <a:p>
            <a:pPr lvl="1"/>
            <a:r>
              <a:rPr lang="fr-FR" sz="1814" dirty="0"/>
              <a:t>Travail avec Atos sur les collectivités</a:t>
            </a:r>
          </a:p>
          <a:p>
            <a:pPr marL="0" indent="0">
              <a:buNone/>
            </a:pPr>
            <a:endParaRPr lang="fr-FR" sz="2177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DDACA795-E75C-4359-8017-F9D8C1A416F9}"/>
              </a:ext>
            </a:extLst>
          </p:cNvPr>
          <p:cNvSpPr txBox="1">
            <a:spLocks/>
          </p:cNvSpPr>
          <p:nvPr/>
        </p:nvSpPr>
        <p:spPr>
          <a:xfrm>
            <a:off x="4362944" y="1847892"/>
            <a:ext cx="5167449" cy="4873498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fr-FR" sz="2177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9F4FFC30-CD11-468C-9773-6C757A7BEB32}"/>
              </a:ext>
            </a:extLst>
          </p:cNvPr>
          <p:cNvSpPr txBox="1">
            <a:spLocks/>
          </p:cNvSpPr>
          <p:nvPr/>
        </p:nvSpPr>
        <p:spPr>
          <a:xfrm>
            <a:off x="650281" y="1273075"/>
            <a:ext cx="6003601" cy="5448315"/>
          </a:xfrm>
          <a:prstGeom prst="rect">
            <a:avLst/>
          </a:prstGeom>
        </p:spPr>
        <p:txBody>
          <a:bodyPr vert="horz" lIns="82951" tIns="41475" rIns="82951" bIns="4147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177" dirty="0"/>
              <a:t>Les expertises intégrant à la fois le domaine de la qualité de l’air et les technologies de maîtrise des données associées sont peu nombreuses</a:t>
            </a:r>
          </a:p>
          <a:p>
            <a:endParaRPr lang="fr-FR" sz="1724" dirty="0"/>
          </a:p>
          <a:p>
            <a:r>
              <a:rPr lang="fr-FR" sz="2177" dirty="0"/>
              <a:t>Une cohérence avec les enjeux de Renault (plan  climat, manifeste de mobilité urbaine)</a:t>
            </a:r>
          </a:p>
          <a:p>
            <a:pPr marL="0" indent="0">
              <a:buNone/>
            </a:pPr>
            <a:endParaRPr lang="fr-FR" sz="1724" dirty="0"/>
          </a:p>
          <a:p>
            <a:r>
              <a:rPr lang="fr-FR" sz="2177" dirty="0"/>
              <a:t>Des premiers résultats indiscutables (ex. nouveau standard Bluetooth Air)</a:t>
            </a:r>
          </a:p>
          <a:p>
            <a:endParaRPr lang="fr-FR" sz="1724" dirty="0"/>
          </a:p>
          <a:p>
            <a:r>
              <a:rPr lang="fr-FR" sz="2177" dirty="0"/>
              <a:t>Une approche innovante retenue sur le projet européen UIA / FEDER (Diams)</a:t>
            </a:r>
          </a:p>
          <a:p>
            <a:endParaRPr lang="fr-FR" sz="1724" dirty="0"/>
          </a:p>
          <a:p>
            <a:r>
              <a:rPr lang="fr-FR" sz="2177" dirty="0"/>
              <a:t>Si Renault ne le fait pas, d’autres le feront </a:t>
            </a:r>
          </a:p>
          <a:p>
            <a:pPr lvl="1"/>
            <a:endParaRPr lang="fr-FR" sz="1814" dirty="0"/>
          </a:p>
          <a:p>
            <a:pPr marL="0" indent="0">
              <a:buNone/>
            </a:pPr>
            <a:endParaRPr lang="fr-FR" sz="2177" dirty="0"/>
          </a:p>
        </p:txBody>
      </p:sp>
    </p:spTree>
    <p:extLst>
      <p:ext uri="{BB962C8B-B14F-4D97-AF65-F5344CB8AC3E}">
        <p14:creationId xmlns:p14="http://schemas.microsoft.com/office/powerpoint/2010/main" val="3459050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Attentes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04454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326105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16</a:t>
            </a:fld>
            <a:endParaRPr lang="fr-FR" dirty="0"/>
          </a:p>
        </p:txBody>
      </p:sp>
      <p:sp>
        <p:nvSpPr>
          <p:cNvPr id="96" name="Espace réservé du contenu 1">
            <a:extLst>
              <a:ext uri="{FF2B5EF4-FFF2-40B4-BE49-F238E27FC236}">
                <a16:creationId xmlns:a16="http://schemas.microsoft.com/office/drawing/2014/main" id="{CA5A5380-5D54-47B1-BE51-E4EA8672C4BD}"/>
              </a:ext>
            </a:extLst>
          </p:cNvPr>
          <p:cNvSpPr txBox="1">
            <a:spLocks/>
          </p:cNvSpPr>
          <p:nvPr/>
        </p:nvSpPr>
        <p:spPr>
          <a:xfrm>
            <a:off x="964157" y="1998445"/>
            <a:ext cx="9953204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Avis et conseil sur le projet proposé</a:t>
            </a:r>
          </a:p>
          <a:p>
            <a:endParaRPr lang="fr-FR" sz="2800" dirty="0"/>
          </a:p>
          <a:p>
            <a:r>
              <a:rPr lang="fr-FR" sz="2800" dirty="0"/>
              <a:t>« challenger » les solutions innovantes définies</a:t>
            </a:r>
          </a:p>
          <a:p>
            <a:pPr marL="0" indent="0">
              <a:buNone/>
            </a:pPr>
            <a:endParaRPr lang="fr-FR" sz="2800" dirty="0"/>
          </a:p>
          <a:p>
            <a:r>
              <a:rPr lang="fr-FR" sz="2800" dirty="0"/>
              <a:t>Position de </a:t>
            </a:r>
            <a:r>
              <a:rPr lang="fr-FR" sz="2800" dirty="0" err="1"/>
              <a:t>Mobilize</a:t>
            </a:r>
            <a:r>
              <a:rPr lang="fr-FR" sz="2800" dirty="0"/>
              <a:t> / Software </a:t>
            </a:r>
            <a:r>
              <a:rPr lang="fr-FR" sz="2800" dirty="0" err="1"/>
              <a:t>Republic</a:t>
            </a:r>
            <a:r>
              <a:rPr lang="fr-FR" sz="2800" dirty="0"/>
              <a:t>  sur ce projet</a:t>
            </a:r>
          </a:p>
          <a:p>
            <a:endParaRPr lang="fr-FR" sz="2800" dirty="0"/>
          </a:p>
          <a:p>
            <a:r>
              <a:rPr lang="fr-FR" sz="2800" dirty="0"/>
              <a:t>Définir un cadre et des orientations</a:t>
            </a:r>
          </a:p>
        </p:txBody>
      </p:sp>
      <p:sp>
        <p:nvSpPr>
          <p:cNvPr id="197" name="Titre 5">
            <a:extLst>
              <a:ext uri="{FF2B5EF4-FFF2-40B4-BE49-F238E27FC236}">
                <a16:creationId xmlns:a16="http://schemas.microsoft.com/office/drawing/2014/main" id="{71D224D0-5713-41E1-9AE7-640DA6860A7B}"/>
              </a:ext>
            </a:extLst>
          </p:cNvPr>
          <p:cNvSpPr txBox="1">
            <a:spLocks/>
          </p:cNvSpPr>
          <p:nvPr/>
        </p:nvSpPr>
        <p:spPr>
          <a:xfrm>
            <a:off x="1402590" y="90"/>
            <a:ext cx="9687959" cy="1185008"/>
          </a:xfrm>
          <a:prstGeom prst="rect">
            <a:avLst/>
          </a:prstGeom>
        </p:spPr>
        <p:txBody>
          <a:bodyPr vert="horz" lIns="82951" tIns="41475" rIns="82951" bIns="41475" rtlCol="0" anchor="ctr">
            <a:normAutofit/>
          </a:bodyPr>
          <a:lstStyle>
            <a:lvl1pPr algn="l" defTabSz="100794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5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400" b="1" dirty="0"/>
              <a:t>Attentes</a:t>
            </a:r>
          </a:p>
        </p:txBody>
      </p:sp>
    </p:spTree>
    <p:extLst>
      <p:ext uri="{BB962C8B-B14F-4D97-AF65-F5344CB8AC3E}">
        <p14:creationId xmlns:p14="http://schemas.microsoft.com/office/powerpoint/2010/main" val="16719102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Annexe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574598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7FE41C6-89E1-4CE6-AED8-447D047BE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460" y="1476375"/>
            <a:ext cx="10638189" cy="4830550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FE68B8A2-4723-4FED-A779-6DF48F1D7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862262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CF7AC5EA-722C-4DA6-9A2E-30D6E3A7B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258544"/>
            <a:ext cx="9901237" cy="5389906"/>
          </a:xfrm>
          <a:prstGeom prst="rect">
            <a:avLst/>
          </a:prstGeom>
        </p:spPr>
      </p:pic>
      <p:sp>
        <p:nvSpPr>
          <p:cNvPr id="5" name="Titre 1">
            <a:extLst>
              <a:ext uri="{FF2B5EF4-FFF2-40B4-BE49-F238E27FC236}">
                <a16:creationId xmlns:a16="http://schemas.microsoft.com/office/drawing/2014/main" id="{AE8BF6C2-3215-4D8D-8C17-711C0E06E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17614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Introduction</a:t>
            </a:r>
          </a:p>
          <a:p>
            <a:pPr lvl="1"/>
            <a:r>
              <a:rPr lang="fr-FR" sz="2400" dirty="0"/>
              <a:t>Parcours professionnel</a:t>
            </a:r>
          </a:p>
          <a:p>
            <a:pPr lvl="1"/>
            <a:r>
              <a:rPr lang="fr-FR" sz="2400" dirty="0"/>
              <a:t>Cheminement</a:t>
            </a:r>
          </a:p>
          <a:p>
            <a:r>
              <a:rPr lang="fr-FR" sz="2800" dirty="0"/>
              <a:t>Projet proposé</a:t>
            </a:r>
          </a:p>
          <a:p>
            <a:pPr lvl="1"/>
            <a:r>
              <a:rPr lang="fr-FR" sz="2359" dirty="0"/>
              <a:t>Objectifs</a:t>
            </a:r>
          </a:p>
          <a:p>
            <a:pPr lvl="1"/>
            <a:r>
              <a:rPr lang="fr-FR" sz="2359" dirty="0"/>
              <a:t>Structuration</a:t>
            </a:r>
          </a:p>
          <a:p>
            <a:pPr lvl="1"/>
            <a:r>
              <a:rPr lang="fr-FR" sz="2359" dirty="0"/>
              <a:t>Exemple</a:t>
            </a:r>
            <a:endParaRPr lang="fr-FR" sz="2141" dirty="0"/>
          </a:p>
          <a:p>
            <a:r>
              <a:rPr lang="fr-FR" sz="2800" dirty="0"/>
              <a:t>Intérêts pour Renault / Software </a:t>
            </a:r>
            <a:r>
              <a:rPr lang="fr-FR" sz="2800" dirty="0" err="1"/>
              <a:t>Republic</a:t>
            </a:r>
            <a:endParaRPr lang="fr-FR" sz="2800" dirty="0"/>
          </a:p>
          <a:p>
            <a:pPr lvl="1"/>
            <a:r>
              <a:rPr lang="fr-FR" sz="2400" dirty="0"/>
              <a:t>Enjeux </a:t>
            </a:r>
          </a:p>
          <a:p>
            <a:pPr lvl="1"/>
            <a:r>
              <a:rPr lang="fr-FR" sz="2400" dirty="0"/>
              <a:t>Apports</a:t>
            </a:r>
          </a:p>
          <a:p>
            <a:r>
              <a:rPr lang="fr-FR" sz="2800" dirty="0"/>
              <a:t>Attente</a:t>
            </a:r>
          </a:p>
        </p:txBody>
      </p:sp>
    </p:spTree>
    <p:extLst>
      <p:ext uri="{BB962C8B-B14F-4D97-AF65-F5344CB8AC3E}">
        <p14:creationId xmlns:p14="http://schemas.microsoft.com/office/powerpoint/2010/main" val="21298967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259E68D-8C66-45D3-A1DA-F7B1676D4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251" y="1209130"/>
            <a:ext cx="9505950" cy="5491707"/>
          </a:xfrm>
          <a:prstGeom prst="rect">
            <a:avLst/>
          </a:prstGeom>
        </p:spPr>
      </p:pic>
      <p:sp>
        <p:nvSpPr>
          <p:cNvPr id="6" name="Titre 1">
            <a:extLst>
              <a:ext uri="{FF2B5EF4-FFF2-40B4-BE49-F238E27FC236}">
                <a16:creationId xmlns:a16="http://schemas.microsoft.com/office/drawing/2014/main" id="{1C5C6185-B758-4692-9BB3-89133BA38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1862243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5CFA97F7-5B3E-4954-BE8C-A3553E86D4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1" y="1216143"/>
            <a:ext cx="8591550" cy="5580168"/>
          </a:xfrm>
          <a:prstGeom prst="rect">
            <a:avLst/>
          </a:prstGeom>
        </p:spPr>
      </p:pic>
      <p:sp>
        <p:nvSpPr>
          <p:cNvPr id="4" name="Titre 1">
            <a:extLst>
              <a:ext uri="{FF2B5EF4-FFF2-40B4-BE49-F238E27FC236}">
                <a16:creationId xmlns:a16="http://schemas.microsoft.com/office/drawing/2014/main" id="{B44BC720-A34A-4A45-B796-336BFEBD0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24" y="119468"/>
            <a:ext cx="11475501" cy="1280890"/>
          </a:xfrm>
        </p:spPr>
        <p:txBody>
          <a:bodyPr>
            <a:normAutofit fontScale="90000"/>
          </a:bodyPr>
          <a:lstStyle/>
          <a:p>
            <a:r>
              <a:rPr lang="fr-FR" b="1" dirty="0"/>
              <a:t>Avis du conseil national du numérique – juillet 2020</a:t>
            </a:r>
            <a:br>
              <a:rPr lang="fr-FR" b="1" dirty="0"/>
            </a:br>
            <a:r>
              <a:rPr lang="fr-FR" sz="2700" b="1" i="1" dirty="0"/>
              <a:t>« Faire des données environnementales des données d’intérêt général »</a:t>
            </a:r>
            <a:endParaRPr lang="fr-FR" b="1" i="1" dirty="0"/>
          </a:p>
        </p:txBody>
      </p:sp>
    </p:spTree>
    <p:extLst>
      <p:ext uri="{BB962C8B-B14F-4D97-AF65-F5344CB8AC3E}">
        <p14:creationId xmlns:p14="http://schemas.microsoft.com/office/powerpoint/2010/main" val="34186820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89E4423A-80AB-4B69-8725-AD558939F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677" y="1628285"/>
            <a:ext cx="2151713" cy="124354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Représentation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B715800-BCE7-4F57-B40B-189E0F8C8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2340" y="2998079"/>
            <a:ext cx="2448050" cy="1315105"/>
          </a:xfrm>
          <a:prstGeom prst="rect">
            <a:avLst/>
          </a:prstGeom>
        </p:spPr>
      </p:pic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AE53A9C8-758C-473D-AD06-DAC02AB524FA}"/>
              </a:ext>
            </a:extLst>
          </p:cNvPr>
          <p:cNvSpPr txBox="1">
            <a:spLocks/>
          </p:cNvSpPr>
          <p:nvPr/>
        </p:nvSpPr>
        <p:spPr>
          <a:xfrm>
            <a:off x="840332" y="1474570"/>
            <a:ext cx="6265318" cy="425256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Représentation spatiale </a:t>
            </a:r>
          </a:p>
          <a:p>
            <a:pPr lvl="1"/>
            <a:r>
              <a:rPr lang="fr-FR" sz="2360" dirty="0"/>
              <a:t>1D (ex. Trajet) ou 2D (Couleur / forme)</a:t>
            </a:r>
          </a:p>
          <a:p>
            <a:pPr lvl="1"/>
            <a:r>
              <a:rPr lang="fr-FR" sz="2360" dirty="0"/>
              <a:t>Choroplèthe</a:t>
            </a:r>
          </a:p>
          <a:p>
            <a:r>
              <a:rPr lang="fr-FR" sz="2800" dirty="0"/>
              <a:t>Représentation matricielle</a:t>
            </a:r>
          </a:p>
          <a:p>
            <a:pPr lvl="1"/>
            <a:r>
              <a:rPr lang="fr-FR" sz="2360" dirty="0"/>
              <a:t>Courbes</a:t>
            </a:r>
          </a:p>
          <a:p>
            <a:pPr lvl="1"/>
            <a:r>
              <a:rPr lang="fr-FR" sz="2360" dirty="0"/>
              <a:t>Grilles</a:t>
            </a:r>
          </a:p>
          <a:p>
            <a:r>
              <a:rPr lang="fr-FR" sz="2800" dirty="0"/>
              <a:t>Représentation temporelle</a:t>
            </a:r>
          </a:p>
          <a:p>
            <a:pPr lvl="1"/>
            <a:r>
              <a:rPr lang="fr-FR" sz="2360" dirty="0"/>
              <a:t>Animation dynamique</a:t>
            </a:r>
          </a:p>
          <a:p>
            <a:pPr marL="503971" lvl="1" indent="0">
              <a:buNone/>
            </a:pPr>
            <a:endParaRPr lang="fr-FR" sz="2360" dirty="0"/>
          </a:p>
          <a:p>
            <a:pPr marL="0" indent="0">
              <a:buNone/>
            </a:pPr>
            <a:endParaRPr lang="fr-FR" sz="28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86BED70-0BFA-44D1-8B4F-2D60C4BEA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6462" y="4515931"/>
            <a:ext cx="2096142" cy="2052637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43765FE-25F0-4616-B960-0A3CC9827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274" y="4639951"/>
            <a:ext cx="2220066" cy="176688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A31FDD-25C3-4BFB-8ECB-052E2AA5A03C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7223962" y="3221228"/>
            <a:ext cx="2220066" cy="109195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BFE6BF5-368B-42F7-BACD-4B3164279123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7223961" y="2129272"/>
            <a:ext cx="2220067" cy="109195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8AEAACE-F822-49EA-80F2-6513FE17C8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7317" y="116187"/>
            <a:ext cx="2026711" cy="192822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D5FCDDFB-C1F1-4BEB-B5FC-4C1B86C35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65" y="98493"/>
            <a:ext cx="1831881" cy="144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645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89289D8-3663-4BBC-84CB-73F395886B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333" y="294172"/>
            <a:ext cx="6598209" cy="742776"/>
          </a:xfrm>
        </p:spPr>
        <p:txBody>
          <a:bodyPr/>
          <a:lstStyle/>
          <a:p>
            <a:r>
              <a:rPr lang="fr-FR" dirty="0"/>
              <a:t>Interfaces</a:t>
            </a:r>
          </a:p>
        </p:txBody>
      </p:sp>
    </p:spTree>
    <p:extLst>
      <p:ext uri="{BB962C8B-B14F-4D97-AF65-F5344CB8AC3E}">
        <p14:creationId xmlns:p14="http://schemas.microsoft.com/office/powerpoint/2010/main" val="2770099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  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14075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 : coins arrondis 66">
            <a:extLst>
              <a:ext uri="{FF2B5EF4-FFF2-40B4-BE49-F238E27FC236}">
                <a16:creationId xmlns:a16="http://schemas.microsoft.com/office/drawing/2014/main" id="{D73D7140-2AF8-4867-B51E-BCA7FBE3F740}"/>
              </a:ext>
            </a:extLst>
          </p:cNvPr>
          <p:cNvSpPr/>
          <p:nvPr/>
        </p:nvSpPr>
        <p:spPr>
          <a:xfrm>
            <a:off x="5314812" y="5023651"/>
            <a:ext cx="2921789" cy="1652683"/>
          </a:xfrm>
          <a:prstGeom prst="roundRect">
            <a:avLst/>
          </a:prstGeom>
          <a:solidFill>
            <a:schemeClr val="bg2">
              <a:lumMod val="10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532CFECC-8A42-43B9-A028-6972ED127CB5}"/>
              </a:ext>
            </a:extLst>
          </p:cNvPr>
          <p:cNvSpPr/>
          <p:nvPr/>
        </p:nvSpPr>
        <p:spPr>
          <a:xfrm>
            <a:off x="1686767" y="4849662"/>
            <a:ext cx="3288078" cy="1796165"/>
          </a:xfrm>
          <a:prstGeom prst="roundRect">
            <a:avLst/>
          </a:prstGeom>
          <a:solidFill>
            <a:srgbClr val="7030A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EF241490-DB92-4761-9848-49E074411984}"/>
              </a:ext>
            </a:extLst>
          </p:cNvPr>
          <p:cNvSpPr/>
          <p:nvPr/>
        </p:nvSpPr>
        <p:spPr>
          <a:xfrm>
            <a:off x="6232728" y="3063104"/>
            <a:ext cx="2057387" cy="1652683"/>
          </a:xfrm>
          <a:prstGeom prst="roundRect">
            <a:avLst/>
          </a:prstGeom>
          <a:solidFill>
            <a:srgbClr val="C0000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BB9F9832-48DD-491A-B008-EF1C9A95D3C6}"/>
              </a:ext>
            </a:extLst>
          </p:cNvPr>
          <p:cNvSpPr/>
          <p:nvPr/>
        </p:nvSpPr>
        <p:spPr>
          <a:xfrm>
            <a:off x="1686134" y="3064751"/>
            <a:ext cx="4473663" cy="1652683"/>
          </a:xfrm>
          <a:prstGeom prst="roundRect">
            <a:avLst/>
          </a:prstGeom>
          <a:solidFill>
            <a:schemeClr val="accent2">
              <a:lumMod val="50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1686135" y="2134453"/>
            <a:ext cx="6603981" cy="853042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6"/>
            <a:ext cx="10515600" cy="783275"/>
          </a:xfrm>
        </p:spPr>
        <p:txBody>
          <a:bodyPr/>
          <a:lstStyle/>
          <a:p>
            <a:r>
              <a:rPr lang="fr-FR" dirty="0"/>
              <a:t>Référentiel normatif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300806" y="1120317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25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4682636" y="2392539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Observation &amp; </a:t>
            </a:r>
            <a:r>
              <a:rPr lang="fr-FR" sz="1633" dirty="0" err="1"/>
              <a:t>Measurement</a:t>
            </a: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640E6FCE-958F-40C2-9289-76287FF8C81C}"/>
              </a:ext>
            </a:extLst>
          </p:cNvPr>
          <p:cNvSpPr/>
          <p:nvPr/>
        </p:nvSpPr>
        <p:spPr>
          <a:xfrm>
            <a:off x="4122370" y="4084138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Sensor</a:t>
            </a:r>
            <a:r>
              <a:rPr lang="fr-FR" sz="1633" dirty="0"/>
              <a:t> </a:t>
            </a:r>
            <a:r>
              <a:rPr lang="fr-FR" sz="1633" dirty="0" err="1"/>
              <a:t>thing</a:t>
            </a:r>
            <a:r>
              <a:rPr lang="fr-FR" sz="1633" dirty="0"/>
              <a:t> API</a:t>
            </a:r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746AA23E-4D39-43F7-963A-C69E3E0504CA}"/>
              </a:ext>
            </a:extLst>
          </p:cNvPr>
          <p:cNvSpPr/>
          <p:nvPr/>
        </p:nvSpPr>
        <p:spPr>
          <a:xfrm>
            <a:off x="4122370" y="3478897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Sensor</a:t>
            </a:r>
            <a:r>
              <a:rPr lang="fr-FR" sz="1633" dirty="0"/>
              <a:t> ML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8777E50E-2005-4C3E-A820-594ADD8D7228}"/>
              </a:ext>
            </a:extLst>
          </p:cNvPr>
          <p:cNvSpPr/>
          <p:nvPr/>
        </p:nvSpPr>
        <p:spPr>
          <a:xfrm>
            <a:off x="1922926" y="3460045"/>
            <a:ext cx="1987138" cy="4992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Coverage</a:t>
            </a:r>
            <a:endParaRPr lang="fr-FR" sz="1633" dirty="0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D738B962-0256-4886-A5A2-3D26E4EFD68B}"/>
              </a:ext>
            </a:extLst>
          </p:cNvPr>
          <p:cNvSpPr/>
          <p:nvPr/>
        </p:nvSpPr>
        <p:spPr>
          <a:xfrm>
            <a:off x="1922926" y="4091472"/>
            <a:ext cx="1987138" cy="49920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50000"/>
                  <a:shade val="30000"/>
                  <a:satMod val="115000"/>
                </a:schemeClr>
              </a:gs>
              <a:gs pos="50000">
                <a:schemeClr val="accent2">
                  <a:lumMod val="50000"/>
                  <a:shade val="67500"/>
                  <a:satMod val="115000"/>
                </a:schemeClr>
              </a:gs>
              <a:gs pos="100000">
                <a:schemeClr val="accent2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TimeSeries</a:t>
            </a:r>
            <a:endParaRPr lang="fr-FR" sz="1633" dirty="0"/>
          </a:p>
        </p:txBody>
      </p:sp>
      <p:sp>
        <p:nvSpPr>
          <p:cNvPr id="51" name="Rectangle : coins arrondis 50">
            <a:extLst>
              <a:ext uri="{FF2B5EF4-FFF2-40B4-BE49-F238E27FC236}">
                <a16:creationId xmlns:a16="http://schemas.microsoft.com/office/drawing/2014/main" id="{8547F98B-3408-4720-8D3D-70F04BC9D3D1}"/>
              </a:ext>
            </a:extLst>
          </p:cNvPr>
          <p:cNvSpPr/>
          <p:nvPr/>
        </p:nvSpPr>
        <p:spPr>
          <a:xfrm>
            <a:off x="6331489" y="3503291"/>
            <a:ext cx="1864531" cy="488369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Inspire </a:t>
            </a:r>
            <a:r>
              <a:rPr lang="fr-FR" sz="1633" dirty="0" err="1"/>
              <a:t>ac-mf</a:t>
            </a:r>
            <a:endParaRPr lang="fr-FR" sz="1633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945B972F-25EE-4698-9371-336928B5BA6B}"/>
              </a:ext>
            </a:extLst>
          </p:cNvPr>
          <p:cNvSpPr/>
          <p:nvPr/>
        </p:nvSpPr>
        <p:spPr>
          <a:xfrm>
            <a:off x="6331488" y="4142657"/>
            <a:ext cx="1864531" cy="488369"/>
          </a:xfrm>
          <a:prstGeom prst="roundRect">
            <a:avLst/>
          </a:prstGeom>
          <a:solidFill>
            <a:srgbClr val="C0000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Inspire </a:t>
            </a:r>
            <a:r>
              <a:rPr lang="fr-FR" sz="1633" dirty="0" err="1"/>
              <a:t>emf</a:t>
            </a:r>
            <a:endParaRPr lang="fr-FR" sz="1633" dirty="0"/>
          </a:p>
        </p:txBody>
      </p:sp>
      <p:sp>
        <p:nvSpPr>
          <p:cNvPr id="53" name="Rectangle : coins arrondis 52">
            <a:extLst>
              <a:ext uri="{FF2B5EF4-FFF2-40B4-BE49-F238E27FC236}">
                <a16:creationId xmlns:a16="http://schemas.microsoft.com/office/drawing/2014/main" id="{3181DD6B-BC92-4C5F-A920-6C138E00697E}"/>
              </a:ext>
            </a:extLst>
          </p:cNvPr>
          <p:cNvSpPr/>
          <p:nvPr/>
        </p:nvSpPr>
        <p:spPr>
          <a:xfrm>
            <a:off x="1968202" y="5981979"/>
            <a:ext cx="1074990" cy="563953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Geo</a:t>
            </a:r>
            <a:r>
              <a:rPr lang="fr-FR" sz="1633" dirty="0"/>
              <a:t>-JSON</a:t>
            </a:r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ED5ECE48-72FA-4CEC-A716-D2ADE34731A5}"/>
              </a:ext>
            </a:extLst>
          </p:cNvPr>
          <p:cNvSpPr/>
          <p:nvPr/>
        </p:nvSpPr>
        <p:spPr>
          <a:xfrm>
            <a:off x="3434849" y="5993222"/>
            <a:ext cx="1097479" cy="563953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JSON</a:t>
            </a:r>
          </a:p>
        </p:txBody>
      </p:sp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BCC86145-B023-4B0E-93D6-843180555A84}"/>
              </a:ext>
            </a:extLst>
          </p:cNvPr>
          <p:cNvSpPr/>
          <p:nvPr/>
        </p:nvSpPr>
        <p:spPr>
          <a:xfrm>
            <a:off x="5610234" y="5288586"/>
            <a:ext cx="1097479" cy="56395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JSON-API</a:t>
            </a:r>
          </a:p>
        </p:txBody>
      </p:sp>
      <p:sp>
        <p:nvSpPr>
          <p:cNvPr id="57" name="Rectangle : coins arrondis 56">
            <a:extLst>
              <a:ext uri="{FF2B5EF4-FFF2-40B4-BE49-F238E27FC236}">
                <a16:creationId xmlns:a16="http://schemas.microsoft.com/office/drawing/2014/main" id="{F03F4D7C-7547-475B-BF5F-6791681F05E4}"/>
              </a:ext>
            </a:extLst>
          </p:cNvPr>
          <p:cNvSpPr/>
          <p:nvPr/>
        </p:nvSpPr>
        <p:spPr>
          <a:xfrm>
            <a:off x="1949115" y="5145567"/>
            <a:ext cx="1074990" cy="563953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TIFF</a:t>
            </a:r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EDC490E9-2FE7-451E-8FEE-35F02987ED53}"/>
              </a:ext>
            </a:extLst>
          </p:cNvPr>
          <p:cNvSpPr/>
          <p:nvPr/>
        </p:nvSpPr>
        <p:spPr>
          <a:xfrm>
            <a:off x="6962450" y="5288586"/>
            <a:ext cx="1097479" cy="56395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BLE</a:t>
            </a:r>
          </a:p>
        </p:txBody>
      </p:sp>
      <p:sp>
        <p:nvSpPr>
          <p:cNvPr id="63" name="Rectangle : coins arrondis 62">
            <a:extLst>
              <a:ext uri="{FF2B5EF4-FFF2-40B4-BE49-F238E27FC236}">
                <a16:creationId xmlns:a16="http://schemas.microsoft.com/office/drawing/2014/main" id="{3D9F701F-A6C6-4002-96EB-A051F82A9C62}"/>
              </a:ext>
            </a:extLst>
          </p:cNvPr>
          <p:cNvSpPr/>
          <p:nvPr/>
        </p:nvSpPr>
        <p:spPr>
          <a:xfrm>
            <a:off x="6280216" y="6035961"/>
            <a:ext cx="1097479" cy="563953"/>
          </a:xfrm>
          <a:prstGeom prst="roundRect">
            <a:avLst/>
          </a:prstGeom>
          <a:gradFill flip="none" rotWithShape="1">
            <a:gsLst>
              <a:gs pos="0">
                <a:schemeClr val="accent3">
                  <a:lumMod val="50000"/>
                  <a:shade val="30000"/>
                  <a:satMod val="115000"/>
                </a:schemeClr>
              </a:gs>
              <a:gs pos="50000">
                <a:schemeClr val="accent3">
                  <a:lumMod val="50000"/>
                  <a:shade val="67500"/>
                  <a:satMod val="115000"/>
                </a:schemeClr>
              </a:gs>
              <a:gs pos="100000">
                <a:schemeClr val="accent3">
                  <a:lumMod val="50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LoRa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1688882" y="2108683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ISO TC211 : Géomatique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D201C26C-888B-4D39-B677-7F62F7DB6CA3}"/>
              </a:ext>
            </a:extLst>
          </p:cNvPr>
          <p:cNvSpPr txBox="1"/>
          <p:nvPr/>
        </p:nvSpPr>
        <p:spPr>
          <a:xfrm>
            <a:off x="1721126" y="3076086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OGC 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166BDB5B-3419-4A27-8B75-AF8150F14B5B}"/>
              </a:ext>
            </a:extLst>
          </p:cNvPr>
          <p:cNvSpPr txBox="1"/>
          <p:nvPr/>
        </p:nvSpPr>
        <p:spPr>
          <a:xfrm>
            <a:off x="6313259" y="3090148"/>
            <a:ext cx="903890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INSPIRE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AA6CE89-27A9-4549-A8C2-1AC36C526ED4}"/>
              </a:ext>
            </a:extLst>
          </p:cNvPr>
          <p:cNvSpPr txBox="1"/>
          <p:nvPr/>
        </p:nvSpPr>
        <p:spPr>
          <a:xfrm>
            <a:off x="1764268" y="4858532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Format d’échange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64B05A3F-876C-4298-A7DC-EAC777D3A81F}"/>
              </a:ext>
            </a:extLst>
          </p:cNvPr>
          <p:cNvSpPr txBox="1"/>
          <p:nvPr/>
        </p:nvSpPr>
        <p:spPr>
          <a:xfrm>
            <a:off x="5530384" y="5017721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Communication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7890152D-21F7-4A3A-A2BD-527B5F3FC407}"/>
              </a:ext>
            </a:extLst>
          </p:cNvPr>
          <p:cNvSpPr/>
          <p:nvPr/>
        </p:nvSpPr>
        <p:spPr>
          <a:xfrm>
            <a:off x="8628282" y="4225523"/>
            <a:ext cx="2057387" cy="2430405"/>
          </a:xfrm>
          <a:prstGeom prst="roundRect">
            <a:avLst/>
          </a:prstGeom>
          <a:solidFill>
            <a:schemeClr val="accent1">
              <a:lumMod val="50000"/>
              <a:alpha val="25882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8" name="Rectangle : coins arrondis 57">
            <a:extLst>
              <a:ext uri="{FF2B5EF4-FFF2-40B4-BE49-F238E27FC236}">
                <a16:creationId xmlns:a16="http://schemas.microsoft.com/office/drawing/2014/main" id="{5E0CD45F-8EE3-4296-91F6-57B7D262A945}"/>
              </a:ext>
            </a:extLst>
          </p:cNvPr>
          <p:cNvSpPr/>
          <p:nvPr/>
        </p:nvSpPr>
        <p:spPr>
          <a:xfrm>
            <a:off x="8723626" y="4653132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  <p:sp>
        <p:nvSpPr>
          <p:cNvPr id="59" name="Rectangle : coins arrondis 58">
            <a:extLst>
              <a:ext uri="{FF2B5EF4-FFF2-40B4-BE49-F238E27FC236}">
                <a16:creationId xmlns:a16="http://schemas.microsoft.com/office/drawing/2014/main" id="{5A1113E3-1E13-45B7-B0D5-1A06084FEEF7}"/>
              </a:ext>
            </a:extLst>
          </p:cNvPr>
          <p:cNvSpPr/>
          <p:nvPr/>
        </p:nvSpPr>
        <p:spPr>
          <a:xfrm>
            <a:off x="8723626" y="5323670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Device</a:t>
            </a:r>
            <a:r>
              <a:rPr lang="fr-FR" sz="1633" dirty="0"/>
              <a:t> information</a:t>
            </a:r>
          </a:p>
        </p:txBody>
      </p:sp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A6FB64F6-0B54-43E1-879E-E52BA404E514}"/>
              </a:ext>
            </a:extLst>
          </p:cNvPr>
          <p:cNvSpPr/>
          <p:nvPr/>
        </p:nvSpPr>
        <p:spPr>
          <a:xfrm>
            <a:off x="8740022" y="5994208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Location and navigation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E126577F-8C53-4EAE-9372-D0D34C7EF0C8}"/>
              </a:ext>
            </a:extLst>
          </p:cNvPr>
          <p:cNvSpPr txBox="1"/>
          <p:nvPr/>
        </p:nvSpPr>
        <p:spPr>
          <a:xfrm>
            <a:off x="8697031" y="4287357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Bluetooth</a:t>
            </a:r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D2C8522B-E742-44F2-88BA-5F9ADF96C0A3}"/>
              </a:ext>
            </a:extLst>
          </p:cNvPr>
          <p:cNvSpPr/>
          <p:nvPr/>
        </p:nvSpPr>
        <p:spPr>
          <a:xfrm>
            <a:off x="3434848" y="5145567"/>
            <a:ext cx="1097478" cy="563953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 err="1"/>
              <a:t>ShapeFile</a:t>
            </a:r>
            <a:endParaRPr lang="fr-FR" sz="1633" dirty="0"/>
          </a:p>
        </p:txBody>
      </p:sp>
      <p:sp>
        <p:nvSpPr>
          <p:cNvPr id="10" name="Forme libre : forme 9">
            <a:extLst>
              <a:ext uri="{FF2B5EF4-FFF2-40B4-BE49-F238E27FC236}">
                <a16:creationId xmlns:a16="http://schemas.microsoft.com/office/drawing/2014/main" id="{18773337-8F1F-4D77-AA27-201C1873C7BD}"/>
              </a:ext>
            </a:extLst>
          </p:cNvPr>
          <p:cNvSpPr/>
          <p:nvPr/>
        </p:nvSpPr>
        <p:spPr>
          <a:xfrm>
            <a:off x="1617281" y="2042322"/>
            <a:ext cx="6734156" cy="4754045"/>
          </a:xfrm>
          <a:custGeom>
            <a:avLst/>
            <a:gdLst>
              <a:gd name="connsiteX0" fmla="*/ 29497 w 7433187"/>
              <a:gd name="connsiteY0" fmla="*/ 0 h 4237704"/>
              <a:gd name="connsiteX1" fmla="*/ 7433187 w 7433187"/>
              <a:gd name="connsiteY1" fmla="*/ 19665 h 4237704"/>
              <a:gd name="connsiteX2" fmla="*/ 7423355 w 7433187"/>
              <a:gd name="connsiteY2" fmla="*/ 3146323 h 4237704"/>
              <a:gd name="connsiteX3" fmla="*/ 3923071 w 7433187"/>
              <a:gd name="connsiteY3" fmla="*/ 3165987 h 4237704"/>
              <a:gd name="connsiteX4" fmla="*/ 3932903 w 7433187"/>
              <a:gd name="connsiteY4" fmla="*/ 4237704 h 4237704"/>
              <a:gd name="connsiteX5" fmla="*/ 0 w 7433187"/>
              <a:gd name="connsiteY5" fmla="*/ 4237704 h 4237704"/>
              <a:gd name="connsiteX6" fmla="*/ 29497 w 7433187"/>
              <a:gd name="connsiteY6" fmla="*/ 0 h 4237704"/>
              <a:gd name="connsiteX0" fmla="*/ 29497 w 7433187"/>
              <a:gd name="connsiteY0" fmla="*/ 0 h 4237704"/>
              <a:gd name="connsiteX1" fmla="*/ 7433187 w 7433187"/>
              <a:gd name="connsiteY1" fmla="*/ 19665 h 4237704"/>
              <a:gd name="connsiteX2" fmla="*/ 7423355 w 7433187"/>
              <a:gd name="connsiteY2" fmla="*/ 3146323 h 4237704"/>
              <a:gd name="connsiteX3" fmla="*/ 3923071 w 7433187"/>
              <a:gd name="connsiteY3" fmla="*/ 3165987 h 4237704"/>
              <a:gd name="connsiteX4" fmla="*/ 3932903 w 7433187"/>
              <a:gd name="connsiteY4" fmla="*/ 4237704 h 4237704"/>
              <a:gd name="connsiteX5" fmla="*/ 0 w 7433187"/>
              <a:gd name="connsiteY5" fmla="*/ 4237704 h 4237704"/>
              <a:gd name="connsiteX6" fmla="*/ 29497 w 7433187"/>
              <a:gd name="connsiteY6" fmla="*/ 4195314 h 4237704"/>
              <a:gd name="connsiteX7" fmla="*/ 29497 w 7433187"/>
              <a:gd name="connsiteY7" fmla="*/ 0 h 4237704"/>
              <a:gd name="connsiteX0" fmla="*/ 98322 w 7502012"/>
              <a:gd name="connsiteY0" fmla="*/ 0 h 4499323"/>
              <a:gd name="connsiteX1" fmla="*/ 7502012 w 7502012"/>
              <a:gd name="connsiteY1" fmla="*/ 19665 h 4499323"/>
              <a:gd name="connsiteX2" fmla="*/ 7492180 w 7502012"/>
              <a:gd name="connsiteY2" fmla="*/ 3146323 h 4499323"/>
              <a:gd name="connsiteX3" fmla="*/ 3991896 w 7502012"/>
              <a:gd name="connsiteY3" fmla="*/ 3165987 h 4499323"/>
              <a:gd name="connsiteX4" fmla="*/ 4001728 w 7502012"/>
              <a:gd name="connsiteY4" fmla="*/ 4237704 h 4499323"/>
              <a:gd name="connsiteX5" fmla="*/ 68825 w 7502012"/>
              <a:gd name="connsiteY5" fmla="*/ 4237704 h 4499323"/>
              <a:gd name="connsiteX6" fmla="*/ 0 w 7502012"/>
              <a:gd name="connsiteY6" fmla="*/ 4499323 h 4499323"/>
              <a:gd name="connsiteX7" fmla="*/ 98322 w 7502012"/>
              <a:gd name="connsiteY7" fmla="*/ 0 h 4499323"/>
              <a:gd name="connsiteX0" fmla="*/ 98322 w 7502012"/>
              <a:gd name="connsiteY0" fmla="*/ 0 h 4499323"/>
              <a:gd name="connsiteX1" fmla="*/ 7502012 w 7502012"/>
              <a:gd name="connsiteY1" fmla="*/ 19665 h 4499323"/>
              <a:gd name="connsiteX2" fmla="*/ 7492180 w 7502012"/>
              <a:gd name="connsiteY2" fmla="*/ 3146323 h 4499323"/>
              <a:gd name="connsiteX3" fmla="*/ 3991896 w 7502012"/>
              <a:gd name="connsiteY3" fmla="*/ 3165987 h 4499323"/>
              <a:gd name="connsiteX4" fmla="*/ 4001728 w 7502012"/>
              <a:gd name="connsiteY4" fmla="*/ 4237704 h 4499323"/>
              <a:gd name="connsiteX5" fmla="*/ 1936954 w 7502012"/>
              <a:gd name="connsiteY5" fmla="*/ 4359307 h 4499323"/>
              <a:gd name="connsiteX6" fmla="*/ 0 w 7502012"/>
              <a:gd name="connsiteY6" fmla="*/ 4499323 h 4499323"/>
              <a:gd name="connsiteX7" fmla="*/ 98322 w 7502012"/>
              <a:gd name="connsiteY7" fmla="*/ 0 h 4499323"/>
              <a:gd name="connsiteX0" fmla="*/ 29497 w 7433187"/>
              <a:gd name="connsiteY0" fmla="*/ 0 h 4359307"/>
              <a:gd name="connsiteX1" fmla="*/ 7433187 w 7433187"/>
              <a:gd name="connsiteY1" fmla="*/ 19665 h 4359307"/>
              <a:gd name="connsiteX2" fmla="*/ 7423355 w 7433187"/>
              <a:gd name="connsiteY2" fmla="*/ 3146323 h 4359307"/>
              <a:gd name="connsiteX3" fmla="*/ 3923071 w 7433187"/>
              <a:gd name="connsiteY3" fmla="*/ 3165987 h 4359307"/>
              <a:gd name="connsiteX4" fmla="*/ 3932903 w 7433187"/>
              <a:gd name="connsiteY4" fmla="*/ 4237704 h 4359307"/>
              <a:gd name="connsiteX5" fmla="*/ 1868129 w 7433187"/>
              <a:gd name="connsiteY5" fmla="*/ 4359307 h 4359307"/>
              <a:gd name="connsiteX6" fmla="*/ 0 w 7433187"/>
              <a:gd name="connsiteY6" fmla="*/ 4316919 h 4359307"/>
              <a:gd name="connsiteX7" fmla="*/ 29497 w 7433187"/>
              <a:gd name="connsiteY7" fmla="*/ 0 h 4359307"/>
              <a:gd name="connsiteX0" fmla="*/ 19665 w 7423355"/>
              <a:gd name="connsiteY0" fmla="*/ 0 h 5380950"/>
              <a:gd name="connsiteX1" fmla="*/ 7423355 w 7423355"/>
              <a:gd name="connsiteY1" fmla="*/ 19665 h 5380950"/>
              <a:gd name="connsiteX2" fmla="*/ 7413523 w 7423355"/>
              <a:gd name="connsiteY2" fmla="*/ 3146323 h 5380950"/>
              <a:gd name="connsiteX3" fmla="*/ 3913239 w 7423355"/>
              <a:gd name="connsiteY3" fmla="*/ 3165987 h 5380950"/>
              <a:gd name="connsiteX4" fmla="*/ 3923071 w 7423355"/>
              <a:gd name="connsiteY4" fmla="*/ 4237704 h 5380950"/>
              <a:gd name="connsiteX5" fmla="*/ 1858297 w 7423355"/>
              <a:gd name="connsiteY5" fmla="*/ 4359307 h 5380950"/>
              <a:gd name="connsiteX6" fmla="*/ 0 w 7423355"/>
              <a:gd name="connsiteY6" fmla="*/ 5380950 h 5380950"/>
              <a:gd name="connsiteX7" fmla="*/ 19665 w 7423355"/>
              <a:gd name="connsiteY7" fmla="*/ 0 h 5380950"/>
              <a:gd name="connsiteX0" fmla="*/ 19665 w 7423355"/>
              <a:gd name="connsiteY0" fmla="*/ 0 h 5380950"/>
              <a:gd name="connsiteX1" fmla="*/ 7423355 w 7423355"/>
              <a:gd name="connsiteY1" fmla="*/ 19665 h 5380950"/>
              <a:gd name="connsiteX2" fmla="*/ 7413523 w 7423355"/>
              <a:gd name="connsiteY2" fmla="*/ 3146323 h 5380950"/>
              <a:gd name="connsiteX3" fmla="*/ 3913239 w 7423355"/>
              <a:gd name="connsiteY3" fmla="*/ 3165987 h 5380950"/>
              <a:gd name="connsiteX4" fmla="*/ 3923071 w 7423355"/>
              <a:gd name="connsiteY4" fmla="*/ 4237704 h 5380950"/>
              <a:gd name="connsiteX5" fmla="*/ 1858297 w 7423355"/>
              <a:gd name="connsiteY5" fmla="*/ 4359307 h 5380950"/>
              <a:gd name="connsiteX6" fmla="*/ 904569 w 7423355"/>
              <a:gd name="connsiteY6" fmla="*/ 4904666 h 5380950"/>
              <a:gd name="connsiteX7" fmla="*/ 0 w 7423355"/>
              <a:gd name="connsiteY7" fmla="*/ 5380950 h 5380950"/>
              <a:gd name="connsiteX8" fmla="*/ 19665 w 7423355"/>
              <a:gd name="connsiteY8" fmla="*/ 0 h 5380950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858297 w 7423355"/>
              <a:gd name="connsiteY5" fmla="*/ 4359307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755923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726426 w 7423355"/>
              <a:gd name="connsiteY3" fmla="*/ 3165988 h 5401214"/>
              <a:gd name="connsiteX4" fmla="*/ 3755923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780854 w 7423355"/>
              <a:gd name="connsiteY3" fmla="*/ 3154769 h 5401214"/>
              <a:gd name="connsiteX4" fmla="*/ 3755923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780854 w 7423355"/>
              <a:gd name="connsiteY3" fmla="*/ 3154769 h 5401214"/>
              <a:gd name="connsiteX4" fmla="*/ 3810352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813511 w 7423355"/>
              <a:gd name="connsiteY3" fmla="*/ 3154769 h 5401214"/>
              <a:gd name="connsiteX4" fmla="*/ 3810352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813511 w 7423355"/>
              <a:gd name="connsiteY3" fmla="*/ 3154769 h 5401214"/>
              <a:gd name="connsiteX4" fmla="*/ 3821238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23355" h="5401214">
                <a:moveTo>
                  <a:pt x="19665" y="0"/>
                </a:moveTo>
                <a:lnTo>
                  <a:pt x="7423355" y="19665"/>
                </a:lnTo>
                <a:cubicBezTo>
                  <a:pt x="7420078" y="1061884"/>
                  <a:pt x="7416800" y="2104104"/>
                  <a:pt x="7413523" y="3146323"/>
                </a:cubicBezTo>
                <a:lnTo>
                  <a:pt x="3813511" y="3154769"/>
                </a:lnTo>
                <a:cubicBezTo>
                  <a:pt x="3816788" y="3512008"/>
                  <a:pt x="3817961" y="3880465"/>
                  <a:pt x="3821238" y="4237704"/>
                </a:cubicBezTo>
                <a:lnTo>
                  <a:pt x="1681317" y="4247838"/>
                </a:lnTo>
                <a:lnTo>
                  <a:pt x="1661653" y="5401214"/>
                </a:lnTo>
                <a:lnTo>
                  <a:pt x="0" y="5380950"/>
                </a:lnTo>
                <a:lnTo>
                  <a:pt x="19665" y="0"/>
                </a:lnTo>
                <a:close/>
              </a:path>
            </a:pathLst>
          </a:custGeom>
          <a:noFill/>
          <a:ln w="254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9" name="Forme libre : forme 38">
            <a:extLst>
              <a:ext uri="{FF2B5EF4-FFF2-40B4-BE49-F238E27FC236}">
                <a16:creationId xmlns:a16="http://schemas.microsoft.com/office/drawing/2014/main" id="{6DC056E9-0BC2-4EDE-AC33-C74066988371}"/>
              </a:ext>
            </a:extLst>
          </p:cNvPr>
          <p:cNvSpPr/>
          <p:nvPr/>
        </p:nvSpPr>
        <p:spPr>
          <a:xfrm rot="10800000">
            <a:off x="3249175" y="4931734"/>
            <a:ext cx="5102261" cy="1869201"/>
          </a:xfrm>
          <a:custGeom>
            <a:avLst/>
            <a:gdLst>
              <a:gd name="connsiteX0" fmla="*/ 29497 w 7433187"/>
              <a:gd name="connsiteY0" fmla="*/ 0 h 4237704"/>
              <a:gd name="connsiteX1" fmla="*/ 7433187 w 7433187"/>
              <a:gd name="connsiteY1" fmla="*/ 19665 h 4237704"/>
              <a:gd name="connsiteX2" fmla="*/ 7423355 w 7433187"/>
              <a:gd name="connsiteY2" fmla="*/ 3146323 h 4237704"/>
              <a:gd name="connsiteX3" fmla="*/ 3923071 w 7433187"/>
              <a:gd name="connsiteY3" fmla="*/ 3165987 h 4237704"/>
              <a:gd name="connsiteX4" fmla="*/ 3932903 w 7433187"/>
              <a:gd name="connsiteY4" fmla="*/ 4237704 h 4237704"/>
              <a:gd name="connsiteX5" fmla="*/ 0 w 7433187"/>
              <a:gd name="connsiteY5" fmla="*/ 4237704 h 4237704"/>
              <a:gd name="connsiteX6" fmla="*/ 29497 w 7433187"/>
              <a:gd name="connsiteY6" fmla="*/ 0 h 4237704"/>
              <a:gd name="connsiteX0" fmla="*/ 29497 w 7433187"/>
              <a:gd name="connsiteY0" fmla="*/ 0 h 4237704"/>
              <a:gd name="connsiteX1" fmla="*/ 7433187 w 7433187"/>
              <a:gd name="connsiteY1" fmla="*/ 19665 h 4237704"/>
              <a:gd name="connsiteX2" fmla="*/ 7423355 w 7433187"/>
              <a:gd name="connsiteY2" fmla="*/ 3146323 h 4237704"/>
              <a:gd name="connsiteX3" fmla="*/ 3923071 w 7433187"/>
              <a:gd name="connsiteY3" fmla="*/ 3165987 h 4237704"/>
              <a:gd name="connsiteX4" fmla="*/ 3932903 w 7433187"/>
              <a:gd name="connsiteY4" fmla="*/ 4237704 h 4237704"/>
              <a:gd name="connsiteX5" fmla="*/ 0 w 7433187"/>
              <a:gd name="connsiteY5" fmla="*/ 4237704 h 4237704"/>
              <a:gd name="connsiteX6" fmla="*/ 29497 w 7433187"/>
              <a:gd name="connsiteY6" fmla="*/ 4195314 h 4237704"/>
              <a:gd name="connsiteX7" fmla="*/ 29497 w 7433187"/>
              <a:gd name="connsiteY7" fmla="*/ 0 h 4237704"/>
              <a:gd name="connsiteX0" fmla="*/ 98322 w 7502012"/>
              <a:gd name="connsiteY0" fmla="*/ 0 h 4499323"/>
              <a:gd name="connsiteX1" fmla="*/ 7502012 w 7502012"/>
              <a:gd name="connsiteY1" fmla="*/ 19665 h 4499323"/>
              <a:gd name="connsiteX2" fmla="*/ 7492180 w 7502012"/>
              <a:gd name="connsiteY2" fmla="*/ 3146323 h 4499323"/>
              <a:gd name="connsiteX3" fmla="*/ 3991896 w 7502012"/>
              <a:gd name="connsiteY3" fmla="*/ 3165987 h 4499323"/>
              <a:gd name="connsiteX4" fmla="*/ 4001728 w 7502012"/>
              <a:gd name="connsiteY4" fmla="*/ 4237704 h 4499323"/>
              <a:gd name="connsiteX5" fmla="*/ 68825 w 7502012"/>
              <a:gd name="connsiteY5" fmla="*/ 4237704 h 4499323"/>
              <a:gd name="connsiteX6" fmla="*/ 0 w 7502012"/>
              <a:gd name="connsiteY6" fmla="*/ 4499323 h 4499323"/>
              <a:gd name="connsiteX7" fmla="*/ 98322 w 7502012"/>
              <a:gd name="connsiteY7" fmla="*/ 0 h 4499323"/>
              <a:gd name="connsiteX0" fmla="*/ 98322 w 7502012"/>
              <a:gd name="connsiteY0" fmla="*/ 0 h 4499323"/>
              <a:gd name="connsiteX1" fmla="*/ 7502012 w 7502012"/>
              <a:gd name="connsiteY1" fmla="*/ 19665 h 4499323"/>
              <a:gd name="connsiteX2" fmla="*/ 7492180 w 7502012"/>
              <a:gd name="connsiteY2" fmla="*/ 3146323 h 4499323"/>
              <a:gd name="connsiteX3" fmla="*/ 3991896 w 7502012"/>
              <a:gd name="connsiteY3" fmla="*/ 3165987 h 4499323"/>
              <a:gd name="connsiteX4" fmla="*/ 4001728 w 7502012"/>
              <a:gd name="connsiteY4" fmla="*/ 4237704 h 4499323"/>
              <a:gd name="connsiteX5" fmla="*/ 1936954 w 7502012"/>
              <a:gd name="connsiteY5" fmla="*/ 4359307 h 4499323"/>
              <a:gd name="connsiteX6" fmla="*/ 0 w 7502012"/>
              <a:gd name="connsiteY6" fmla="*/ 4499323 h 4499323"/>
              <a:gd name="connsiteX7" fmla="*/ 98322 w 7502012"/>
              <a:gd name="connsiteY7" fmla="*/ 0 h 4499323"/>
              <a:gd name="connsiteX0" fmla="*/ 29497 w 7433187"/>
              <a:gd name="connsiteY0" fmla="*/ 0 h 4359307"/>
              <a:gd name="connsiteX1" fmla="*/ 7433187 w 7433187"/>
              <a:gd name="connsiteY1" fmla="*/ 19665 h 4359307"/>
              <a:gd name="connsiteX2" fmla="*/ 7423355 w 7433187"/>
              <a:gd name="connsiteY2" fmla="*/ 3146323 h 4359307"/>
              <a:gd name="connsiteX3" fmla="*/ 3923071 w 7433187"/>
              <a:gd name="connsiteY3" fmla="*/ 3165987 h 4359307"/>
              <a:gd name="connsiteX4" fmla="*/ 3932903 w 7433187"/>
              <a:gd name="connsiteY4" fmla="*/ 4237704 h 4359307"/>
              <a:gd name="connsiteX5" fmla="*/ 1868129 w 7433187"/>
              <a:gd name="connsiteY5" fmla="*/ 4359307 h 4359307"/>
              <a:gd name="connsiteX6" fmla="*/ 0 w 7433187"/>
              <a:gd name="connsiteY6" fmla="*/ 4316919 h 4359307"/>
              <a:gd name="connsiteX7" fmla="*/ 29497 w 7433187"/>
              <a:gd name="connsiteY7" fmla="*/ 0 h 4359307"/>
              <a:gd name="connsiteX0" fmla="*/ 19665 w 7423355"/>
              <a:gd name="connsiteY0" fmla="*/ 0 h 5380950"/>
              <a:gd name="connsiteX1" fmla="*/ 7423355 w 7423355"/>
              <a:gd name="connsiteY1" fmla="*/ 19665 h 5380950"/>
              <a:gd name="connsiteX2" fmla="*/ 7413523 w 7423355"/>
              <a:gd name="connsiteY2" fmla="*/ 3146323 h 5380950"/>
              <a:gd name="connsiteX3" fmla="*/ 3913239 w 7423355"/>
              <a:gd name="connsiteY3" fmla="*/ 3165987 h 5380950"/>
              <a:gd name="connsiteX4" fmla="*/ 3923071 w 7423355"/>
              <a:gd name="connsiteY4" fmla="*/ 4237704 h 5380950"/>
              <a:gd name="connsiteX5" fmla="*/ 1858297 w 7423355"/>
              <a:gd name="connsiteY5" fmla="*/ 4359307 h 5380950"/>
              <a:gd name="connsiteX6" fmla="*/ 0 w 7423355"/>
              <a:gd name="connsiteY6" fmla="*/ 5380950 h 5380950"/>
              <a:gd name="connsiteX7" fmla="*/ 19665 w 7423355"/>
              <a:gd name="connsiteY7" fmla="*/ 0 h 5380950"/>
              <a:gd name="connsiteX0" fmla="*/ 19665 w 7423355"/>
              <a:gd name="connsiteY0" fmla="*/ 0 h 5380950"/>
              <a:gd name="connsiteX1" fmla="*/ 7423355 w 7423355"/>
              <a:gd name="connsiteY1" fmla="*/ 19665 h 5380950"/>
              <a:gd name="connsiteX2" fmla="*/ 7413523 w 7423355"/>
              <a:gd name="connsiteY2" fmla="*/ 3146323 h 5380950"/>
              <a:gd name="connsiteX3" fmla="*/ 3913239 w 7423355"/>
              <a:gd name="connsiteY3" fmla="*/ 3165987 h 5380950"/>
              <a:gd name="connsiteX4" fmla="*/ 3923071 w 7423355"/>
              <a:gd name="connsiteY4" fmla="*/ 4237704 h 5380950"/>
              <a:gd name="connsiteX5" fmla="*/ 1858297 w 7423355"/>
              <a:gd name="connsiteY5" fmla="*/ 4359307 h 5380950"/>
              <a:gd name="connsiteX6" fmla="*/ 904569 w 7423355"/>
              <a:gd name="connsiteY6" fmla="*/ 4904666 h 5380950"/>
              <a:gd name="connsiteX7" fmla="*/ 0 w 7423355"/>
              <a:gd name="connsiteY7" fmla="*/ 5380950 h 5380950"/>
              <a:gd name="connsiteX8" fmla="*/ 19665 w 7423355"/>
              <a:gd name="connsiteY8" fmla="*/ 0 h 5380950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858297 w 7423355"/>
              <a:gd name="connsiteY5" fmla="*/ 4359307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923071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913239 w 7423355"/>
              <a:gd name="connsiteY3" fmla="*/ 3165987 h 5401214"/>
              <a:gd name="connsiteX4" fmla="*/ 3755923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3355"/>
              <a:gd name="connsiteY0" fmla="*/ 0 h 5401214"/>
              <a:gd name="connsiteX1" fmla="*/ 7423355 w 7423355"/>
              <a:gd name="connsiteY1" fmla="*/ 19665 h 5401214"/>
              <a:gd name="connsiteX2" fmla="*/ 7413523 w 7423355"/>
              <a:gd name="connsiteY2" fmla="*/ 3146323 h 5401214"/>
              <a:gd name="connsiteX3" fmla="*/ 3726426 w 7423355"/>
              <a:gd name="connsiteY3" fmla="*/ 3165988 h 5401214"/>
              <a:gd name="connsiteX4" fmla="*/ 3755923 w 7423355"/>
              <a:gd name="connsiteY4" fmla="*/ 4237704 h 5401214"/>
              <a:gd name="connsiteX5" fmla="*/ 1681317 w 7423355"/>
              <a:gd name="connsiteY5" fmla="*/ 4247838 h 5401214"/>
              <a:gd name="connsiteX6" fmla="*/ 1661653 w 7423355"/>
              <a:gd name="connsiteY6" fmla="*/ 5401214 h 5401214"/>
              <a:gd name="connsiteX7" fmla="*/ 0 w 7423355"/>
              <a:gd name="connsiteY7" fmla="*/ 5380950 h 5401214"/>
              <a:gd name="connsiteX8" fmla="*/ 19665 w 7423355"/>
              <a:gd name="connsiteY8" fmla="*/ 0 h 5401214"/>
              <a:gd name="connsiteX0" fmla="*/ 19665 w 7427192"/>
              <a:gd name="connsiteY0" fmla="*/ 0 h 5401214"/>
              <a:gd name="connsiteX1" fmla="*/ 7423355 w 7427192"/>
              <a:gd name="connsiteY1" fmla="*/ 19665 h 5401214"/>
              <a:gd name="connsiteX2" fmla="*/ 7426507 w 7427192"/>
              <a:gd name="connsiteY2" fmla="*/ 2674200 h 5401214"/>
              <a:gd name="connsiteX3" fmla="*/ 3726426 w 7427192"/>
              <a:gd name="connsiteY3" fmla="*/ 3165988 h 5401214"/>
              <a:gd name="connsiteX4" fmla="*/ 3755923 w 7427192"/>
              <a:gd name="connsiteY4" fmla="*/ 4237704 h 5401214"/>
              <a:gd name="connsiteX5" fmla="*/ 1681317 w 7427192"/>
              <a:gd name="connsiteY5" fmla="*/ 4247838 h 5401214"/>
              <a:gd name="connsiteX6" fmla="*/ 1661653 w 7427192"/>
              <a:gd name="connsiteY6" fmla="*/ 5401214 h 5401214"/>
              <a:gd name="connsiteX7" fmla="*/ 0 w 7427192"/>
              <a:gd name="connsiteY7" fmla="*/ 5380950 h 5401214"/>
              <a:gd name="connsiteX8" fmla="*/ 19665 w 7427192"/>
              <a:gd name="connsiteY8" fmla="*/ 0 h 5401214"/>
              <a:gd name="connsiteX0" fmla="*/ 19665 w 7427193"/>
              <a:gd name="connsiteY0" fmla="*/ 0 h 5401214"/>
              <a:gd name="connsiteX1" fmla="*/ 7423355 w 7427193"/>
              <a:gd name="connsiteY1" fmla="*/ 19665 h 5401214"/>
              <a:gd name="connsiteX2" fmla="*/ 7426507 w 7427193"/>
              <a:gd name="connsiteY2" fmla="*/ 2674200 h 5401214"/>
              <a:gd name="connsiteX3" fmla="*/ 4557383 w 7427193"/>
              <a:gd name="connsiteY3" fmla="*/ 2720097 h 5401214"/>
              <a:gd name="connsiteX4" fmla="*/ 3755923 w 7427193"/>
              <a:gd name="connsiteY4" fmla="*/ 4237704 h 5401214"/>
              <a:gd name="connsiteX5" fmla="*/ 1681317 w 7427193"/>
              <a:gd name="connsiteY5" fmla="*/ 4247838 h 5401214"/>
              <a:gd name="connsiteX6" fmla="*/ 1661653 w 7427193"/>
              <a:gd name="connsiteY6" fmla="*/ 5401214 h 5401214"/>
              <a:gd name="connsiteX7" fmla="*/ 0 w 7427193"/>
              <a:gd name="connsiteY7" fmla="*/ 5380950 h 5401214"/>
              <a:gd name="connsiteX8" fmla="*/ 19665 w 7427193"/>
              <a:gd name="connsiteY8" fmla="*/ 0 h 5401214"/>
              <a:gd name="connsiteX0" fmla="*/ 19665 w 7427193"/>
              <a:gd name="connsiteY0" fmla="*/ 0 h 5401214"/>
              <a:gd name="connsiteX1" fmla="*/ 7423355 w 7427193"/>
              <a:gd name="connsiteY1" fmla="*/ 19665 h 5401214"/>
              <a:gd name="connsiteX2" fmla="*/ 7426507 w 7427193"/>
              <a:gd name="connsiteY2" fmla="*/ 2674200 h 5401214"/>
              <a:gd name="connsiteX3" fmla="*/ 4557383 w 7427193"/>
              <a:gd name="connsiteY3" fmla="*/ 2720097 h 5401214"/>
              <a:gd name="connsiteX4" fmla="*/ 4560913 w 7427193"/>
              <a:gd name="connsiteY4" fmla="*/ 5234408 h 5401214"/>
              <a:gd name="connsiteX5" fmla="*/ 1681317 w 7427193"/>
              <a:gd name="connsiteY5" fmla="*/ 4247838 h 5401214"/>
              <a:gd name="connsiteX6" fmla="*/ 1661653 w 7427193"/>
              <a:gd name="connsiteY6" fmla="*/ 5401214 h 5401214"/>
              <a:gd name="connsiteX7" fmla="*/ 0 w 7427193"/>
              <a:gd name="connsiteY7" fmla="*/ 5380950 h 5401214"/>
              <a:gd name="connsiteX8" fmla="*/ 19665 w 7427193"/>
              <a:gd name="connsiteY8" fmla="*/ 0 h 5401214"/>
              <a:gd name="connsiteX0" fmla="*/ 19665 w 7427193"/>
              <a:gd name="connsiteY0" fmla="*/ 0 h 5401214"/>
              <a:gd name="connsiteX1" fmla="*/ 7423355 w 7427193"/>
              <a:gd name="connsiteY1" fmla="*/ 19665 h 5401214"/>
              <a:gd name="connsiteX2" fmla="*/ 7426507 w 7427193"/>
              <a:gd name="connsiteY2" fmla="*/ 2674200 h 5401214"/>
              <a:gd name="connsiteX3" fmla="*/ 4557383 w 7427193"/>
              <a:gd name="connsiteY3" fmla="*/ 2720097 h 5401214"/>
              <a:gd name="connsiteX4" fmla="*/ 4560913 w 7427193"/>
              <a:gd name="connsiteY4" fmla="*/ 5234408 h 5401214"/>
              <a:gd name="connsiteX5" fmla="*/ 1661653 w 7427193"/>
              <a:gd name="connsiteY5" fmla="*/ 5401214 h 5401214"/>
              <a:gd name="connsiteX6" fmla="*/ 0 w 7427193"/>
              <a:gd name="connsiteY6" fmla="*/ 5380950 h 5401214"/>
              <a:gd name="connsiteX7" fmla="*/ 19665 w 7427193"/>
              <a:gd name="connsiteY7" fmla="*/ 0 h 5401214"/>
              <a:gd name="connsiteX0" fmla="*/ 19665 w 7427193"/>
              <a:gd name="connsiteY0" fmla="*/ 0 h 5380951"/>
              <a:gd name="connsiteX1" fmla="*/ 7423355 w 7427193"/>
              <a:gd name="connsiteY1" fmla="*/ 19665 h 5380951"/>
              <a:gd name="connsiteX2" fmla="*/ 7426507 w 7427193"/>
              <a:gd name="connsiteY2" fmla="*/ 2674200 h 5380951"/>
              <a:gd name="connsiteX3" fmla="*/ 4557383 w 7427193"/>
              <a:gd name="connsiteY3" fmla="*/ 2720097 h 5380951"/>
              <a:gd name="connsiteX4" fmla="*/ 4560913 w 7427193"/>
              <a:gd name="connsiteY4" fmla="*/ 5234408 h 5380951"/>
              <a:gd name="connsiteX5" fmla="*/ 0 w 7427193"/>
              <a:gd name="connsiteY5" fmla="*/ 5380950 h 5380951"/>
              <a:gd name="connsiteX6" fmla="*/ 19665 w 7427193"/>
              <a:gd name="connsiteY6" fmla="*/ 0 h 5380951"/>
              <a:gd name="connsiteX0" fmla="*/ 19665 w 7427193"/>
              <a:gd name="connsiteY0" fmla="*/ 0 h 5496700"/>
              <a:gd name="connsiteX1" fmla="*/ 7423355 w 7427193"/>
              <a:gd name="connsiteY1" fmla="*/ 19665 h 5496700"/>
              <a:gd name="connsiteX2" fmla="*/ 7426507 w 7427193"/>
              <a:gd name="connsiteY2" fmla="*/ 2674200 h 5496700"/>
              <a:gd name="connsiteX3" fmla="*/ 4557383 w 7427193"/>
              <a:gd name="connsiteY3" fmla="*/ 2720097 h 5496700"/>
              <a:gd name="connsiteX4" fmla="*/ 4560913 w 7427193"/>
              <a:gd name="connsiteY4" fmla="*/ 5496700 h 5496700"/>
              <a:gd name="connsiteX5" fmla="*/ 0 w 7427193"/>
              <a:gd name="connsiteY5" fmla="*/ 5380950 h 5496700"/>
              <a:gd name="connsiteX6" fmla="*/ 19665 w 7427193"/>
              <a:gd name="connsiteY6" fmla="*/ 0 h 5496700"/>
              <a:gd name="connsiteX0" fmla="*/ 19665 w 7427193"/>
              <a:gd name="connsiteY0" fmla="*/ 0 h 5496700"/>
              <a:gd name="connsiteX1" fmla="*/ 7423355 w 7427193"/>
              <a:gd name="connsiteY1" fmla="*/ 19665 h 5496700"/>
              <a:gd name="connsiteX2" fmla="*/ 7426507 w 7427193"/>
              <a:gd name="connsiteY2" fmla="*/ 2674200 h 5496700"/>
              <a:gd name="connsiteX3" fmla="*/ 4557383 w 7427193"/>
              <a:gd name="connsiteY3" fmla="*/ 2720097 h 5496700"/>
              <a:gd name="connsiteX4" fmla="*/ 4560913 w 7427193"/>
              <a:gd name="connsiteY4" fmla="*/ 5496700 h 5496700"/>
              <a:gd name="connsiteX5" fmla="*/ 0 w 7427193"/>
              <a:gd name="connsiteY5" fmla="*/ 5485867 h 5496700"/>
              <a:gd name="connsiteX6" fmla="*/ 19665 w 7427193"/>
              <a:gd name="connsiteY6" fmla="*/ 0 h 549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427193" h="5496700">
                <a:moveTo>
                  <a:pt x="19665" y="0"/>
                </a:moveTo>
                <a:lnTo>
                  <a:pt x="7423355" y="19665"/>
                </a:lnTo>
                <a:cubicBezTo>
                  <a:pt x="7420078" y="1061884"/>
                  <a:pt x="7429784" y="1631981"/>
                  <a:pt x="7426507" y="2674200"/>
                </a:cubicBezTo>
                <a:lnTo>
                  <a:pt x="4557383" y="2720097"/>
                </a:lnTo>
                <a:cubicBezTo>
                  <a:pt x="4560660" y="3077336"/>
                  <a:pt x="4557636" y="5139461"/>
                  <a:pt x="4560913" y="5496700"/>
                </a:cubicBezTo>
                <a:lnTo>
                  <a:pt x="0" y="5485867"/>
                </a:lnTo>
                <a:lnTo>
                  <a:pt x="19665" y="0"/>
                </a:lnTo>
                <a:close/>
              </a:path>
            </a:pathLst>
          </a:custGeom>
          <a:noFill/>
          <a:ln w="25400">
            <a:solidFill>
              <a:srgbClr val="00B05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2F8C56B-7AED-4A30-B92F-48D0A4FDA246}"/>
              </a:ext>
            </a:extLst>
          </p:cNvPr>
          <p:cNvSpPr/>
          <p:nvPr/>
        </p:nvSpPr>
        <p:spPr>
          <a:xfrm>
            <a:off x="8463177" y="4064807"/>
            <a:ext cx="2391964" cy="2731560"/>
          </a:xfrm>
          <a:prstGeom prst="rect">
            <a:avLst/>
          </a:prstGeom>
          <a:noFill/>
          <a:ln w="25400">
            <a:solidFill>
              <a:srgbClr val="2F27DA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927401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9DC4C11-8B97-407E-92B1-511A4C6F1A9B}"/>
              </a:ext>
            </a:extLst>
          </p:cNvPr>
          <p:cNvSpPr/>
          <p:nvPr/>
        </p:nvSpPr>
        <p:spPr>
          <a:xfrm>
            <a:off x="595757" y="3614833"/>
            <a:ext cx="2569650" cy="853042"/>
          </a:xfrm>
          <a:prstGeom prst="roundRect">
            <a:avLst/>
          </a:prstGeom>
          <a:solidFill>
            <a:srgbClr val="00B050">
              <a:alpha val="2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C86253F3-7BCD-400D-9ACB-AE89CFC98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503" y="54487"/>
            <a:ext cx="10515600" cy="783275"/>
          </a:xfrm>
        </p:spPr>
        <p:txBody>
          <a:bodyPr/>
          <a:lstStyle/>
          <a:p>
            <a:r>
              <a:rPr lang="fr-FR" dirty="0"/>
              <a:t>Référentiel normatif</a:t>
            </a:r>
          </a:p>
        </p:txBody>
      </p:sp>
      <p:sp>
        <p:nvSpPr>
          <p:cNvPr id="24" name="Espace réservé du contenu 23">
            <a:extLst>
              <a:ext uri="{FF2B5EF4-FFF2-40B4-BE49-F238E27FC236}">
                <a16:creationId xmlns:a16="http://schemas.microsoft.com/office/drawing/2014/main" id="{B0656AF0-9294-462B-A2A9-B28701B5030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061108" y="809598"/>
            <a:ext cx="10515601" cy="1580528"/>
          </a:xfrm>
        </p:spPr>
        <p:txBody>
          <a:bodyPr>
            <a:normAutofit/>
          </a:bodyPr>
          <a:lstStyle/>
          <a:p>
            <a:r>
              <a:rPr lang="fr-FR" sz="2177" dirty="0"/>
              <a:t>Nombreux travaux de standardisation / structuration</a:t>
            </a:r>
          </a:p>
          <a:p>
            <a:r>
              <a:rPr lang="fr-FR" sz="2177" dirty="0"/>
              <a:t>Domaines disjoints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53AADC8-F310-4B39-863E-1D6216E771B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629660" y="7411529"/>
            <a:ext cx="2743201" cy="45895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2D07EE7-E6DC-4F53-A73D-D4595B4E7FF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2153439"/>
            <a:ext cx="514591" cy="4249807"/>
          </a:xfrm>
        </p:spPr>
        <p:txBody>
          <a:bodyPr/>
          <a:lstStyle/>
          <a:p>
            <a:endParaRPr lang="fr-FR" sz="114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AB543F4-5D33-4759-AF08-252C081BC0E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188942" y="739441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z="1140"/>
              <a:pPr/>
              <a:t>26</a:t>
            </a:fld>
            <a:endParaRPr lang="fr-FR" sz="1140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9E38BA54-CA0B-4A97-BC04-C52EE74215F8}"/>
              </a:ext>
            </a:extLst>
          </p:cNvPr>
          <p:cNvSpPr/>
          <p:nvPr/>
        </p:nvSpPr>
        <p:spPr>
          <a:xfrm>
            <a:off x="965810" y="3916860"/>
            <a:ext cx="1864531" cy="488369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Observation &amp; </a:t>
            </a:r>
            <a:r>
              <a:rPr lang="fr-FR" sz="1633" dirty="0" err="1"/>
              <a:t>Measurement</a:t>
            </a:r>
            <a:endParaRPr lang="fr-FR" sz="1633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10516DA-BB41-464A-BAE8-4CF39645D22E}"/>
              </a:ext>
            </a:extLst>
          </p:cNvPr>
          <p:cNvSpPr txBox="1"/>
          <p:nvPr/>
        </p:nvSpPr>
        <p:spPr>
          <a:xfrm>
            <a:off x="598503" y="3589063"/>
            <a:ext cx="2534659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/>
              <a:t>ISO TC211 : Géomatique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9C1888F-184E-41D5-9F2C-352F24E182EF}"/>
              </a:ext>
            </a:extLst>
          </p:cNvPr>
          <p:cNvGrpSpPr/>
          <p:nvPr/>
        </p:nvGrpSpPr>
        <p:grpSpPr>
          <a:xfrm>
            <a:off x="2658809" y="2029856"/>
            <a:ext cx="5102263" cy="1105238"/>
            <a:chOff x="1806553" y="2024456"/>
            <a:chExt cx="6603981" cy="1654330"/>
          </a:xfrm>
        </p:grpSpPr>
        <p:sp>
          <p:nvSpPr>
            <p:cNvPr id="65" name="Rectangle : coins arrondis 64">
              <a:extLst>
                <a:ext uri="{FF2B5EF4-FFF2-40B4-BE49-F238E27FC236}">
                  <a16:creationId xmlns:a16="http://schemas.microsoft.com/office/drawing/2014/main" id="{EF241490-DB92-4761-9848-49E074411984}"/>
                </a:ext>
              </a:extLst>
            </p:cNvPr>
            <p:cNvSpPr/>
            <p:nvPr/>
          </p:nvSpPr>
          <p:spPr>
            <a:xfrm>
              <a:off x="6353147" y="2024456"/>
              <a:ext cx="2057387" cy="1652683"/>
            </a:xfrm>
            <a:prstGeom prst="roundRect">
              <a:avLst/>
            </a:prstGeom>
            <a:solidFill>
              <a:srgbClr val="C0000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64" name="Rectangle : coins arrondis 63">
              <a:extLst>
                <a:ext uri="{FF2B5EF4-FFF2-40B4-BE49-F238E27FC236}">
                  <a16:creationId xmlns:a16="http://schemas.microsoft.com/office/drawing/2014/main" id="{BB9F9832-48DD-491A-B008-EF1C9A95D3C6}"/>
                </a:ext>
              </a:extLst>
            </p:cNvPr>
            <p:cNvSpPr/>
            <p:nvPr/>
          </p:nvSpPr>
          <p:spPr>
            <a:xfrm>
              <a:off x="1806553" y="2026103"/>
              <a:ext cx="4473663" cy="1652683"/>
            </a:xfrm>
            <a:prstGeom prst="roundRect">
              <a:avLst/>
            </a:prstGeom>
            <a:solidFill>
              <a:schemeClr val="accent2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7" name="Rectangle : coins arrondis 46">
              <a:extLst>
                <a:ext uri="{FF2B5EF4-FFF2-40B4-BE49-F238E27FC236}">
                  <a16:creationId xmlns:a16="http://schemas.microsoft.com/office/drawing/2014/main" id="{640E6FCE-958F-40C2-9289-76287FF8C81C}"/>
                </a:ext>
              </a:extLst>
            </p:cNvPr>
            <p:cNvSpPr/>
            <p:nvPr/>
          </p:nvSpPr>
          <p:spPr>
            <a:xfrm>
              <a:off x="4242789" y="304549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</a:t>
              </a:r>
              <a:r>
                <a:rPr lang="fr-FR" sz="1200" dirty="0" err="1"/>
                <a:t>thing</a:t>
              </a:r>
              <a:r>
                <a:rPr lang="fr-FR" sz="1200" dirty="0"/>
                <a:t> API</a:t>
              </a:r>
            </a:p>
          </p:txBody>
        </p:sp>
        <p:sp>
          <p:nvSpPr>
            <p:cNvPr id="48" name="Rectangle : coins arrondis 47">
              <a:extLst>
                <a:ext uri="{FF2B5EF4-FFF2-40B4-BE49-F238E27FC236}">
                  <a16:creationId xmlns:a16="http://schemas.microsoft.com/office/drawing/2014/main" id="{746AA23E-4D39-43F7-963A-C69E3E0504CA}"/>
                </a:ext>
              </a:extLst>
            </p:cNvPr>
            <p:cNvSpPr/>
            <p:nvPr/>
          </p:nvSpPr>
          <p:spPr>
            <a:xfrm>
              <a:off x="4242789" y="2440249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Sensor</a:t>
              </a:r>
              <a:r>
                <a:rPr lang="fr-FR" sz="1200" dirty="0"/>
                <a:t> ML</a:t>
              </a:r>
            </a:p>
          </p:txBody>
        </p:sp>
        <p:sp>
          <p:nvSpPr>
            <p:cNvPr id="49" name="Rectangle : coins arrondis 48">
              <a:extLst>
                <a:ext uri="{FF2B5EF4-FFF2-40B4-BE49-F238E27FC236}">
                  <a16:creationId xmlns:a16="http://schemas.microsoft.com/office/drawing/2014/main" id="{8777E50E-2005-4C3E-A820-594ADD8D7228}"/>
                </a:ext>
              </a:extLst>
            </p:cNvPr>
            <p:cNvSpPr/>
            <p:nvPr/>
          </p:nvSpPr>
          <p:spPr>
            <a:xfrm>
              <a:off x="2043345" y="2421397"/>
              <a:ext cx="1987138" cy="4992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Coverage</a:t>
              </a:r>
              <a:endParaRPr lang="fr-FR" sz="1200" dirty="0"/>
            </a:p>
          </p:txBody>
        </p:sp>
        <p:sp>
          <p:nvSpPr>
            <p:cNvPr id="50" name="Rectangle : coins arrondis 49">
              <a:extLst>
                <a:ext uri="{FF2B5EF4-FFF2-40B4-BE49-F238E27FC236}">
                  <a16:creationId xmlns:a16="http://schemas.microsoft.com/office/drawing/2014/main" id="{D738B962-0256-4886-A5A2-3D26E4EFD68B}"/>
                </a:ext>
              </a:extLst>
            </p:cNvPr>
            <p:cNvSpPr/>
            <p:nvPr/>
          </p:nvSpPr>
          <p:spPr>
            <a:xfrm>
              <a:off x="2043345" y="3052824"/>
              <a:ext cx="1987138" cy="499200"/>
            </a:xfrm>
            <a:prstGeom prst="roundRect">
              <a:avLst/>
            </a:prstGeom>
            <a:gradFill flip="none" rotWithShape="1">
              <a:gsLst>
                <a:gs pos="0">
                  <a:schemeClr val="accent2">
                    <a:lumMod val="50000"/>
                    <a:shade val="30000"/>
                    <a:satMod val="115000"/>
                  </a:schemeClr>
                </a:gs>
                <a:gs pos="50000">
                  <a:schemeClr val="accent2">
                    <a:lumMod val="50000"/>
                    <a:shade val="67500"/>
                    <a:satMod val="115000"/>
                  </a:schemeClr>
                </a:gs>
                <a:gs pos="100000">
                  <a:schemeClr val="accent2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27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TimeSeries</a:t>
              </a:r>
              <a:endParaRPr lang="fr-FR" sz="1200" dirty="0"/>
            </a:p>
          </p:txBody>
        </p:sp>
        <p:sp>
          <p:nvSpPr>
            <p:cNvPr id="51" name="Rectangle : coins arrondis 50">
              <a:extLst>
                <a:ext uri="{FF2B5EF4-FFF2-40B4-BE49-F238E27FC236}">
                  <a16:creationId xmlns:a16="http://schemas.microsoft.com/office/drawing/2014/main" id="{8547F98B-3408-4720-8D3D-70F04BC9D3D1}"/>
                </a:ext>
              </a:extLst>
            </p:cNvPr>
            <p:cNvSpPr/>
            <p:nvPr/>
          </p:nvSpPr>
          <p:spPr>
            <a:xfrm>
              <a:off x="6451908" y="2464643"/>
              <a:ext cx="1864531" cy="488369"/>
            </a:xfrm>
            <a:prstGeom prst="roundRect">
              <a:avLst/>
            </a:prstGeom>
            <a:solidFill>
              <a:srgbClr val="C0000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Inspire </a:t>
              </a:r>
              <a:r>
                <a:rPr lang="fr-FR" sz="1200" dirty="0" err="1"/>
                <a:t>ac-mf</a:t>
              </a:r>
              <a:endParaRPr lang="fr-FR" sz="1200" dirty="0"/>
            </a:p>
          </p:txBody>
        </p:sp>
        <p:sp>
          <p:nvSpPr>
            <p:cNvPr id="52" name="Rectangle : coins arrondis 51">
              <a:extLst>
                <a:ext uri="{FF2B5EF4-FFF2-40B4-BE49-F238E27FC236}">
                  <a16:creationId xmlns:a16="http://schemas.microsoft.com/office/drawing/2014/main" id="{945B972F-25EE-4698-9371-336928B5BA6B}"/>
                </a:ext>
              </a:extLst>
            </p:cNvPr>
            <p:cNvSpPr/>
            <p:nvPr/>
          </p:nvSpPr>
          <p:spPr>
            <a:xfrm>
              <a:off x="6451907" y="3104009"/>
              <a:ext cx="1864531" cy="488369"/>
            </a:xfrm>
            <a:prstGeom prst="roundRect">
              <a:avLst/>
            </a:prstGeom>
            <a:solidFill>
              <a:srgbClr val="C0000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Inspire </a:t>
              </a:r>
              <a:r>
                <a:rPr lang="fr-FR" sz="1200" dirty="0" err="1"/>
                <a:t>emf</a:t>
              </a:r>
              <a:endParaRPr lang="fr-FR" sz="12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201C26C-888B-4D39-B677-7F62F7DB6CA3}"/>
                </a:ext>
              </a:extLst>
            </p:cNvPr>
            <p:cNvSpPr txBox="1"/>
            <p:nvPr/>
          </p:nvSpPr>
          <p:spPr>
            <a:xfrm>
              <a:off x="1841545" y="2037438"/>
              <a:ext cx="2534659" cy="391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OGC 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166BDB5B-3419-4A27-8B75-AF8150F14B5B}"/>
                </a:ext>
              </a:extLst>
            </p:cNvPr>
            <p:cNvSpPr txBox="1"/>
            <p:nvPr/>
          </p:nvSpPr>
          <p:spPr>
            <a:xfrm>
              <a:off x="6433678" y="2051500"/>
              <a:ext cx="903890" cy="391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INSPIRE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56114E4-47B5-41A9-9C3B-7F8447311513}"/>
              </a:ext>
            </a:extLst>
          </p:cNvPr>
          <p:cNvGrpSpPr/>
          <p:nvPr/>
        </p:nvGrpSpPr>
        <p:grpSpPr>
          <a:xfrm>
            <a:off x="5314813" y="5236507"/>
            <a:ext cx="2446260" cy="1439827"/>
            <a:chOff x="5314812" y="5017721"/>
            <a:chExt cx="2921789" cy="1658613"/>
          </a:xfrm>
        </p:grpSpPr>
        <p:sp>
          <p:nvSpPr>
            <p:cNvPr id="67" name="Rectangle : coins arrondis 66">
              <a:extLst>
                <a:ext uri="{FF2B5EF4-FFF2-40B4-BE49-F238E27FC236}">
                  <a16:creationId xmlns:a16="http://schemas.microsoft.com/office/drawing/2014/main" id="{D73D7140-2AF8-4867-B51E-BCA7FBE3F740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chemeClr val="bg2">
                <a:lumMod val="1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5" name="Rectangle : coins arrondis 54">
              <a:extLst>
                <a:ext uri="{FF2B5EF4-FFF2-40B4-BE49-F238E27FC236}">
                  <a16:creationId xmlns:a16="http://schemas.microsoft.com/office/drawing/2014/main" id="{BCC86145-B023-4B0E-93D6-843180555A84}"/>
                </a:ext>
              </a:extLst>
            </p:cNvPr>
            <p:cNvSpPr/>
            <p:nvPr/>
          </p:nvSpPr>
          <p:spPr>
            <a:xfrm>
              <a:off x="5610234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JSON-API</a:t>
              </a:r>
            </a:p>
          </p:txBody>
        </p:sp>
        <p:sp>
          <p:nvSpPr>
            <p:cNvPr id="62" name="Rectangle : coins arrondis 61">
              <a:extLst>
                <a:ext uri="{FF2B5EF4-FFF2-40B4-BE49-F238E27FC236}">
                  <a16:creationId xmlns:a16="http://schemas.microsoft.com/office/drawing/2014/main" id="{EDC490E9-2FE7-451E-8FEE-35F02987ED53}"/>
                </a:ext>
              </a:extLst>
            </p:cNvPr>
            <p:cNvSpPr/>
            <p:nvPr/>
          </p:nvSpPr>
          <p:spPr>
            <a:xfrm>
              <a:off x="6962450" y="5288586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BLE</a:t>
              </a:r>
            </a:p>
          </p:txBody>
        </p:sp>
        <p:sp>
          <p:nvSpPr>
            <p:cNvPr id="63" name="Rectangle : coins arrondis 62">
              <a:extLst>
                <a:ext uri="{FF2B5EF4-FFF2-40B4-BE49-F238E27FC236}">
                  <a16:creationId xmlns:a16="http://schemas.microsoft.com/office/drawing/2014/main" id="{3D9F701F-A6C6-4002-96EB-A051F82A9C62}"/>
                </a:ext>
              </a:extLst>
            </p:cNvPr>
            <p:cNvSpPr/>
            <p:nvPr/>
          </p:nvSpPr>
          <p:spPr>
            <a:xfrm>
              <a:off x="6280216" y="6035961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  <a:shade val="30000"/>
                    <a:satMod val="115000"/>
                  </a:schemeClr>
                </a:gs>
                <a:gs pos="50000">
                  <a:schemeClr val="accent3">
                    <a:lumMod val="50000"/>
                    <a:shade val="67500"/>
                    <a:satMod val="115000"/>
                  </a:schemeClr>
                </a:gs>
                <a:gs pos="100000">
                  <a:schemeClr val="accent3">
                    <a:lumMod val="50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LoRa</a:t>
              </a: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64B05A3F-876C-4298-A7DC-EAC777D3A81F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Communication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06FDBE83-FE92-4090-B910-8F775ADC41B3}"/>
              </a:ext>
            </a:extLst>
          </p:cNvPr>
          <p:cNvGrpSpPr/>
          <p:nvPr/>
        </p:nvGrpSpPr>
        <p:grpSpPr>
          <a:xfrm>
            <a:off x="8628282" y="4722920"/>
            <a:ext cx="1735156" cy="1933008"/>
            <a:chOff x="8628282" y="4225523"/>
            <a:chExt cx="2057387" cy="2430405"/>
          </a:xfrm>
        </p:grpSpPr>
        <p:sp>
          <p:nvSpPr>
            <p:cNvPr id="72" name="Rectangle : coins arrondis 71">
              <a:extLst>
                <a:ext uri="{FF2B5EF4-FFF2-40B4-BE49-F238E27FC236}">
                  <a16:creationId xmlns:a16="http://schemas.microsoft.com/office/drawing/2014/main" id="{7890152D-21F7-4A3A-A2BD-527B5F3FC407}"/>
                </a:ext>
              </a:extLst>
            </p:cNvPr>
            <p:cNvSpPr/>
            <p:nvPr/>
          </p:nvSpPr>
          <p:spPr>
            <a:xfrm>
              <a:off x="8628282" y="4225523"/>
              <a:ext cx="2057387" cy="2430405"/>
            </a:xfrm>
            <a:prstGeom prst="roundRect">
              <a:avLst/>
            </a:prstGeom>
            <a:solidFill>
              <a:schemeClr val="accent1">
                <a:lumMod val="50000"/>
                <a:alpha val="25882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8" name="Rectangle : coins arrondis 57">
              <a:extLst>
                <a:ext uri="{FF2B5EF4-FFF2-40B4-BE49-F238E27FC236}">
                  <a16:creationId xmlns:a16="http://schemas.microsoft.com/office/drawing/2014/main" id="{5E0CD45F-8EE3-4296-91F6-57B7D262A945}"/>
                </a:ext>
              </a:extLst>
            </p:cNvPr>
            <p:cNvSpPr/>
            <p:nvPr/>
          </p:nvSpPr>
          <p:spPr>
            <a:xfrm>
              <a:off x="8723626" y="4653132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Environnemental </a:t>
              </a:r>
              <a:r>
                <a:rPr lang="fr-FR" sz="1200" dirty="0" err="1"/>
                <a:t>sensing</a:t>
              </a:r>
              <a:endParaRPr lang="fr-FR" sz="1200" dirty="0"/>
            </a:p>
          </p:txBody>
        </p:sp>
        <p:sp>
          <p:nvSpPr>
            <p:cNvPr id="59" name="Rectangle : coins arrondis 58">
              <a:extLst>
                <a:ext uri="{FF2B5EF4-FFF2-40B4-BE49-F238E27FC236}">
                  <a16:creationId xmlns:a16="http://schemas.microsoft.com/office/drawing/2014/main" id="{5A1113E3-1E13-45B7-B0D5-1A06084FEEF7}"/>
                </a:ext>
              </a:extLst>
            </p:cNvPr>
            <p:cNvSpPr/>
            <p:nvPr/>
          </p:nvSpPr>
          <p:spPr>
            <a:xfrm>
              <a:off x="8723626" y="5323670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Device</a:t>
              </a:r>
              <a:r>
                <a:rPr lang="fr-FR" sz="1200" dirty="0"/>
                <a:t> information</a:t>
              </a:r>
            </a:p>
          </p:txBody>
        </p:sp>
        <p:sp>
          <p:nvSpPr>
            <p:cNvPr id="60" name="Rectangle : coins arrondis 59">
              <a:extLst>
                <a:ext uri="{FF2B5EF4-FFF2-40B4-BE49-F238E27FC236}">
                  <a16:creationId xmlns:a16="http://schemas.microsoft.com/office/drawing/2014/main" id="{A6FB64F6-0B54-43E1-879E-E52BA404E514}"/>
                </a:ext>
              </a:extLst>
            </p:cNvPr>
            <p:cNvSpPr/>
            <p:nvPr/>
          </p:nvSpPr>
          <p:spPr>
            <a:xfrm>
              <a:off x="8740022" y="5994208"/>
              <a:ext cx="1864531" cy="488369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Location and navigation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E126577F-8C53-4EAE-9372-D0D34C7EF0C8}"/>
                </a:ext>
              </a:extLst>
            </p:cNvPr>
            <p:cNvSpPr txBox="1"/>
            <p:nvPr/>
          </p:nvSpPr>
          <p:spPr>
            <a:xfrm>
              <a:off x="8697032" y="4287357"/>
              <a:ext cx="1864531" cy="328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Bluetooth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387C428-7B59-4D53-993F-5BE2BE8EAF3D}"/>
              </a:ext>
            </a:extLst>
          </p:cNvPr>
          <p:cNvGrpSpPr/>
          <p:nvPr/>
        </p:nvGrpSpPr>
        <p:grpSpPr>
          <a:xfrm>
            <a:off x="1686767" y="5206000"/>
            <a:ext cx="2854288" cy="1439827"/>
            <a:chOff x="1686767" y="4849662"/>
            <a:chExt cx="3288078" cy="1796165"/>
          </a:xfrm>
        </p:grpSpPr>
        <p:sp>
          <p:nvSpPr>
            <p:cNvPr id="66" name="Rectangle : coins arrondis 65">
              <a:extLst>
                <a:ext uri="{FF2B5EF4-FFF2-40B4-BE49-F238E27FC236}">
                  <a16:creationId xmlns:a16="http://schemas.microsoft.com/office/drawing/2014/main" id="{532CFECC-8A42-43B9-A028-6972ED127CB5}"/>
                </a:ext>
              </a:extLst>
            </p:cNvPr>
            <p:cNvSpPr/>
            <p:nvPr/>
          </p:nvSpPr>
          <p:spPr>
            <a:xfrm>
              <a:off x="1686767" y="4849662"/>
              <a:ext cx="3288078" cy="1796165"/>
            </a:xfrm>
            <a:prstGeom prst="roundRect">
              <a:avLst/>
            </a:prstGeom>
            <a:solidFill>
              <a:srgbClr val="7030A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53" name="Rectangle : coins arrondis 52">
              <a:extLst>
                <a:ext uri="{FF2B5EF4-FFF2-40B4-BE49-F238E27FC236}">
                  <a16:creationId xmlns:a16="http://schemas.microsoft.com/office/drawing/2014/main" id="{3181DD6B-BC92-4C5F-A920-6C138E00697E}"/>
                </a:ext>
              </a:extLst>
            </p:cNvPr>
            <p:cNvSpPr/>
            <p:nvPr/>
          </p:nvSpPr>
          <p:spPr>
            <a:xfrm>
              <a:off x="1968202" y="5981979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Geo</a:t>
              </a:r>
              <a:r>
                <a:rPr lang="fr-FR" sz="1200" dirty="0"/>
                <a:t>-JSON</a:t>
              </a:r>
            </a:p>
          </p:txBody>
        </p:sp>
        <p:sp>
          <p:nvSpPr>
            <p:cNvPr id="54" name="Rectangle : coins arrondis 53">
              <a:extLst>
                <a:ext uri="{FF2B5EF4-FFF2-40B4-BE49-F238E27FC236}">
                  <a16:creationId xmlns:a16="http://schemas.microsoft.com/office/drawing/2014/main" id="{ED5ECE48-72FA-4CEC-A716-D2ADE34731A5}"/>
                </a:ext>
              </a:extLst>
            </p:cNvPr>
            <p:cNvSpPr/>
            <p:nvPr/>
          </p:nvSpPr>
          <p:spPr>
            <a:xfrm>
              <a:off x="3434849" y="5993222"/>
              <a:ext cx="1097479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JSON</a:t>
              </a:r>
            </a:p>
          </p:txBody>
        </p:sp>
        <p:sp>
          <p:nvSpPr>
            <p:cNvPr id="57" name="Rectangle : coins arrondis 56">
              <a:extLst>
                <a:ext uri="{FF2B5EF4-FFF2-40B4-BE49-F238E27FC236}">
                  <a16:creationId xmlns:a16="http://schemas.microsoft.com/office/drawing/2014/main" id="{F03F4D7C-7547-475B-BF5F-6791681F05E4}"/>
                </a:ext>
              </a:extLst>
            </p:cNvPr>
            <p:cNvSpPr/>
            <p:nvPr/>
          </p:nvSpPr>
          <p:spPr>
            <a:xfrm>
              <a:off x="1949115" y="5145567"/>
              <a:ext cx="1074990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TIFF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2AA6CE89-27A9-4549-A8C2-1AC36C526ED4}"/>
                </a:ext>
              </a:extLst>
            </p:cNvPr>
            <p:cNvSpPr txBox="1"/>
            <p:nvPr/>
          </p:nvSpPr>
          <p:spPr>
            <a:xfrm>
              <a:off x="1764268" y="4858532"/>
              <a:ext cx="2534659" cy="3263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Format d’échange</a:t>
              </a:r>
            </a:p>
          </p:txBody>
        </p:sp>
        <p:sp>
          <p:nvSpPr>
            <p:cNvPr id="36" name="Rectangle : coins arrondis 35">
              <a:extLst>
                <a:ext uri="{FF2B5EF4-FFF2-40B4-BE49-F238E27FC236}">
                  <a16:creationId xmlns:a16="http://schemas.microsoft.com/office/drawing/2014/main" id="{D2C8522B-E742-44F2-88BA-5F9ADF96C0A3}"/>
                </a:ext>
              </a:extLst>
            </p:cNvPr>
            <p:cNvSpPr/>
            <p:nvPr/>
          </p:nvSpPr>
          <p:spPr>
            <a:xfrm>
              <a:off x="3434848" y="5145567"/>
              <a:ext cx="1097478" cy="563953"/>
            </a:xfrm>
            <a:prstGeom prst="roundRect">
              <a:avLst/>
            </a:prstGeom>
            <a:gradFill flip="none" rotWithShape="1">
              <a:gsLst>
                <a:gs pos="0">
                  <a:srgbClr val="7030A0">
                    <a:shade val="30000"/>
                    <a:satMod val="115000"/>
                  </a:srgbClr>
                </a:gs>
                <a:gs pos="50000">
                  <a:srgbClr val="7030A0">
                    <a:shade val="67500"/>
                    <a:satMod val="115000"/>
                  </a:srgbClr>
                </a:gs>
                <a:gs pos="100000">
                  <a:srgbClr val="7030A0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err="1"/>
                <a:t>ShapeFile</a:t>
              </a:r>
              <a:endParaRPr lang="fr-FR" sz="1200" dirty="0"/>
            </a:p>
          </p:txBody>
        </p:sp>
      </p:grpSp>
      <p:pic>
        <p:nvPicPr>
          <p:cNvPr id="40" name="Image 39">
            <a:extLst>
              <a:ext uri="{FF2B5EF4-FFF2-40B4-BE49-F238E27FC236}">
                <a16:creationId xmlns:a16="http://schemas.microsoft.com/office/drawing/2014/main" id="{09355491-28BA-4252-B050-17D4C8F0D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17" y="3268937"/>
            <a:ext cx="350391" cy="333171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337F8F9A-E47F-4778-A31C-F5C376979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688" y="1732559"/>
            <a:ext cx="732441" cy="24573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42" name="Groupe 41">
            <a:extLst>
              <a:ext uri="{FF2B5EF4-FFF2-40B4-BE49-F238E27FC236}">
                <a16:creationId xmlns:a16="http://schemas.microsoft.com/office/drawing/2014/main" id="{E820FD3E-1D16-45E2-8F27-7CBC11496A4B}"/>
              </a:ext>
            </a:extLst>
          </p:cNvPr>
          <p:cNvGrpSpPr/>
          <p:nvPr/>
        </p:nvGrpSpPr>
        <p:grpSpPr>
          <a:xfrm>
            <a:off x="8243580" y="2661090"/>
            <a:ext cx="1381187" cy="1439827"/>
            <a:chOff x="5314812" y="5017721"/>
            <a:chExt cx="2921789" cy="1658613"/>
          </a:xfrm>
        </p:grpSpPr>
        <p:sp>
          <p:nvSpPr>
            <p:cNvPr id="43" name="Rectangle : coins arrondis 42">
              <a:extLst>
                <a:ext uri="{FF2B5EF4-FFF2-40B4-BE49-F238E27FC236}">
                  <a16:creationId xmlns:a16="http://schemas.microsoft.com/office/drawing/2014/main" id="{F260D75F-69E7-4A7E-9CF5-BF55D727F1E8}"/>
                </a:ext>
              </a:extLst>
            </p:cNvPr>
            <p:cNvSpPr/>
            <p:nvPr/>
          </p:nvSpPr>
          <p:spPr>
            <a:xfrm>
              <a:off x="5314812" y="5023651"/>
              <a:ext cx="2921789" cy="1652683"/>
            </a:xfrm>
            <a:prstGeom prst="roundRect">
              <a:avLst/>
            </a:prstGeom>
            <a:solidFill>
              <a:srgbClr val="0070C0">
                <a:alpha val="25882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44" name="Rectangle : coins arrondis 43">
              <a:extLst>
                <a:ext uri="{FF2B5EF4-FFF2-40B4-BE49-F238E27FC236}">
                  <a16:creationId xmlns:a16="http://schemas.microsoft.com/office/drawing/2014/main" id="{F2EB245D-E53D-40B2-B323-49D0F541F1F5}"/>
                </a:ext>
              </a:extLst>
            </p:cNvPr>
            <p:cNvSpPr/>
            <p:nvPr/>
          </p:nvSpPr>
          <p:spPr>
            <a:xfrm>
              <a:off x="5665559" y="5620340"/>
              <a:ext cx="1874642" cy="563954"/>
            </a:xfrm>
            <a:prstGeom prst="roundRect">
              <a:avLst/>
            </a:prstGeom>
            <a:solidFill>
              <a:srgbClr val="0070C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/>
                <a:t>IFC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F68E1CBA-DDF3-43B2-BCB1-3CCDF819AD38}"/>
                </a:ext>
              </a:extLst>
            </p:cNvPr>
            <p:cNvSpPr txBox="1"/>
            <p:nvPr/>
          </p:nvSpPr>
          <p:spPr>
            <a:xfrm>
              <a:off x="5530384" y="5017721"/>
              <a:ext cx="2534658" cy="3013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i="1" dirty="0"/>
                <a:t>Building Smart</a:t>
              </a:r>
            </a:p>
          </p:txBody>
        </p:sp>
      </p:grpSp>
      <p:pic>
        <p:nvPicPr>
          <p:cNvPr id="61" name="Image 60">
            <a:extLst>
              <a:ext uri="{FF2B5EF4-FFF2-40B4-BE49-F238E27FC236}">
                <a16:creationId xmlns:a16="http://schemas.microsoft.com/office/drawing/2014/main" id="{2EA686DF-1754-4E38-B0C7-AAE743407D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5854" y="1588838"/>
            <a:ext cx="545171" cy="453685"/>
          </a:xfrm>
          <a:prstGeom prst="rect">
            <a:avLst/>
          </a:prstGeom>
          <a:ln>
            <a:noFill/>
          </a:ln>
          <a:effectLst>
            <a:softEdge rad="38100"/>
          </a:effectLst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234EC0-AEF3-4912-AEB3-146F959922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102" y="3068322"/>
            <a:ext cx="400173" cy="400173"/>
          </a:xfrm>
          <a:prstGeom prst="rect">
            <a:avLst/>
          </a:prstGeom>
          <a:solidFill>
            <a:schemeClr val="tx2"/>
          </a:solidFill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74" name="Image 73">
            <a:extLst>
              <a:ext uri="{FF2B5EF4-FFF2-40B4-BE49-F238E27FC236}">
                <a16:creationId xmlns:a16="http://schemas.microsoft.com/office/drawing/2014/main" id="{2A9F25B2-D6FB-45F9-9240-E3F064FD1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6194" y="5553393"/>
            <a:ext cx="562072" cy="4950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E2E0F58-6D04-4BF4-8412-BAD9D2AF88B4}"/>
              </a:ext>
            </a:extLst>
          </p:cNvPr>
          <p:cNvSpPr/>
          <p:nvPr/>
        </p:nvSpPr>
        <p:spPr>
          <a:xfrm>
            <a:off x="3298967" y="3257622"/>
            <a:ext cx="4862278" cy="1851554"/>
          </a:xfrm>
          <a:prstGeom prst="roundRect">
            <a:avLst/>
          </a:prstGeom>
          <a:gradFill flip="none" rotWithShape="1">
            <a:gsLst>
              <a:gs pos="0">
                <a:srgbClr val="0D0D0D"/>
              </a:gs>
              <a:gs pos="48000">
                <a:srgbClr val="0D0D0D">
                  <a:alpha val="75000"/>
                </a:srgbClr>
              </a:gs>
              <a:gs pos="100000">
                <a:srgbClr val="0D0D0D">
                  <a:alpha val="34000"/>
                </a:srgb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483D3F82-3083-4BF9-99AA-73B9E0050456}"/>
              </a:ext>
            </a:extLst>
          </p:cNvPr>
          <p:cNvSpPr/>
          <p:nvPr/>
        </p:nvSpPr>
        <p:spPr>
          <a:xfrm>
            <a:off x="6932094" y="3583172"/>
            <a:ext cx="982284" cy="489563"/>
          </a:xfrm>
          <a:prstGeom prst="roundRect">
            <a:avLst/>
          </a:prstGeom>
          <a:solidFill>
            <a:srgbClr val="0070C0"/>
          </a:soli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IFC</a:t>
            </a:r>
          </a:p>
          <a:p>
            <a:pPr algn="ctr"/>
            <a:r>
              <a:rPr lang="fr-FR" sz="1200" dirty="0"/>
              <a:t>extension</a:t>
            </a:r>
          </a:p>
        </p:txBody>
      </p:sp>
      <p:sp>
        <p:nvSpPr>
          <p:cNvPr id="77" name="Rectangle : coins arrondis 76">
            <a:extLst>
              <a:ext uri="{FF2B5EF4-FFF2-40B4-BE49-F238E27FC236}">
                <a16:creationId xmlns:a16="http://schemas.microsoft.com/office/drawing/2014/main" id="{BEE23E3D-5C78-414D-B08A-322568C4A6CC}"/>
              </a:ext>
            </a:extLst>
          </p:cNvPr>
          <p:cNvSpPr/>
          <p:nvPr/>
        </p:nvSpPr>
        <p:spPr>
          <a:xfrm>
            <a:off x="6516520" y="4396745"/>
            <a:ext cx="1572505" cy="388421"/>
          </a:xfrm>
          <a:prstGeom prst="round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/>
              <a:t>Environnemental </a:t>
            </a:r>
            <a:r>
              <a:rPr lang="fr-FR" sz="1200" dirty="0" err="1"/>
              <a:t>sensing</a:t>
            </a:r>
            <a:r>
              <a:rPr lang="fr-FR" sz="1200" dirty="0"/>
              <a:t> Extension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7DA16547-0246-42C5-BF78-D64997E33F1D}"/>
              </a:ext>
            </a:extLst>
          </p:cNvPr>
          <p:cNvSpPr/>
          <p:nvPr/>
        </p:nvSpPr>
        <p:spPr>
          <a:xfrm>
            <a:off x="3539737" y="4499885"/>
            <a:ext cx="933169" cy="452071"/>
          </a:xfrm>
          <a:prstGeom prst="roundRect">
            <a:avLst/>
          </a:prstGeom>
          <a:gradFill flip="none" rotWithShape="1">
            <a:gsLst>
              <a:gs pos="0">
                <a:srgbClr val="7030A0">
                  <a:shade val="30000"/>
                  <a:satMod val="115000"/>
                </a:srgbClr>
              </a:gs>
              <a:gs pos="50000">
                <a:srgbClr val="7030A0">
                  <a:shade val="67500"/>
                  <a:satMod val="115000"/>
                </a:srgbClr>
              </a:gs>
              <a:gs pos="100000">
                <a:srgbClr val="7030A0">
                  <a:shade val="100000"/>
                  <a:satMod val="115000"/>
                </a:srgbClr>
              </a:gs>
            </a:gsLst>
            <a:lin ang="16200000" scaled="1"/>
            <a:tileRect/>
          </a:gradFill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err="1"/>
              <a:t>Geo</a:t>
            </a:r>
            <a:r>
              <a:rPr lang="fr-FR" sz="1200" dirty="0"/>
              <a:t> TIFF extension</a:t>
            </a:r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A633AD1F-C67C-40CB-B633-F835964EB55A}"/>
              </a:ext>
            </a:extLst>
          </p:cNvPr>
          <p:cNvSpPr/>
          <p:nvPr/>
        </p:nvSpPr>
        <p:spPr>
          <a:xfrm>
            <a:off x="3639201" y="3514221"/>
            <a:ext cx="2877319" cy="778448"/>
          </a:xfrm>
          <a:prstGeom prst="roundRect">
            <a:avLst/>
          </a:prstGeom>
          <a:gradFill flip="none" rotWithShape="1">
            <a:gsLst>
              <a:gs pos="0">
                <a:srgbClr val="00B050">
                  <a:shade val="30000"/>
                  <a:satMod val="115000"/>
                </a:srgbClr>
              </a:gs>
              <a:gs pos="50000">
                <a:srgbClr val="00B050">
                  <a:shade val="67500"/>
                  <a:satMod val="115000"/>
                </a:srgbClr>
              </a:gs>
              <a:gs pos="100000">
                <a:srgbClr val="00B050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Environnemental </a:t>
            </a:r>
            <a:r>
              <a:rPr lang="fr-FR" sz="1633" dirty="0" err="1"/>
              <a:t>Sensing</a:t>
            </a:r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19073158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B3EC169-650F-4588-82C9-8ACF3ADA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207"/>
            <a:ext cx="10515600" cy="885131"/>
          </a:xfrm>
        </p:spPr>
        <p:txBody>
          <a:bodyPr/>
          <a:lstStyle/>
          <a:p>
            <a:r>
              <a:rPr lang="fr-FR" dirty="0"/>
              <a:t>Principes</a:t>
            </a:r>
          </a:p>
        </p:txBody>
      </p:sp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D1FA7951-A48B-4B94-83B9-3A0A9A570ED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128057779"/>
              </p:ext>
            </p:extLst>
          </p:nvPr>
        </p:nvGraphicFramePr>
        <p:xfrm>
          <a:off x="9386774" y="1019626"/>
          <a:ext cx="2590320" cy="14101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BC447A2-93E9-46F1-B975-05B8957B7D2A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83947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2D31E82-9508-4127-B349-539A68C56C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3584347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FADD62-4365-4CD8-819B-BEC48C344E1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156347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27</a:t>
            </a:fld>
            <a:endParaRPr lang="fr-FR" dirty="0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0C4300A-3148-44C5-9FEC-9DF7C1AD7739}"/>
              </a:ext>
            </a:extLst>
          </p:cNvPr>
          <p:cNvGrpSpPr/>
          <p:nvPr/>
        </p:nvGrpSpPr>
        <p:grpSpPr>
          <a:xfrm>
            <a:off x="5516393" y="1377825"/>
            <a:ext cx="3200400" cy="2248919"/>
            <a:chOff x="9749065" y="3153596"/>
            <a:chExt cx="3527941" cy="2479082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9AEA3EF-442D-478A-9573-980E0D8B0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225012" y="3153596"/>
              <a:ext cx="3051994" cy="2479082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1B08C8A2-D370-43CD-8AC2-92F67B5B09F5}"/>
                </a:ext>
              </a:extLst>
            </p:cNvPr>
            <p:cNvSpPr txBox="1"/>
            <p:nvPr/>
          </p:nvSpPr>
          <p:spPr>
            <a:xfrm>
              <a:off x="9749065" y="3323548"/>
              <a:ext cx="1704915" cy="6560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i="1" dirty="0"/>
                <a:t>CUAHSI Community Observations Data Model</a:t>
              </a:r>
            </a:p>
          </p:txBody>
        </p:sp>
      </p:grpSp>
      <p:sp>
        <p:nvSpPr>
          <p:cNvPr id="12" name="ZoneTexte 11">
            <a:extLst>
              <a:ext uri="{FF2B5EF4-FFF2-40B4-BE49-F238E27FC236}">
                <a16:creationId xmlns:a16="http://schemas.microsoft.com/office/drawing/2014/main" id="{E461FB19-D1F3-4A29-AE9E-17B7843BC278}"/>
              </a:ext>
            </a:extLst>
          </p:cNvPr>
          <p:cNvSpPr txBox="1"/>
          <p:nvPr/>
        </p:nvSpPr>
        <p:spPr>
          <a:xfrm flipH="1">
            <a:off x="10293576" y="668717"/>
            <a:ext cx="1683516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 err="1"/>
              <a:t>interleaved</a:t>
            </a:r>
            <a:endParaRPr lang="fr-FR" sz="1633" i="1" dirty="0"/>
          </a:p>
        </p:txBody>
      </p:sp>
      <p:graphicFrame>
        <p:nvGraphicFramePr>
          <p:cNvPr id="13" name="Tableau 11">
            <a:extLst>
              <a:ext uri="{FF2B5EF4-FFF2-40B4-BE49-F238E27FC236}">
                <a16:creationId xmlns:a16="http://schemas.microsoft.com/office/drawing/2014/main" id="{518A0127-153A-46C0-8E3B-D35865B1FA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2661867"/>
              </p:ext>
            </p:extLst>
          </p:nvPr>
        </p:nvGraphicFramePr>
        <p:xfrm>
          <a:off x="9071552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7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A6E806A7-04C1-460A-8122-A58A81A9B5C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1013908"/>
              </p:ext>
            </p:extLst>
          </p:nvPr>
        </p:nvGraphicFramePr>
        <p:xfrm>
          <a:off x="9895841" y="2766458"/>
          <a:ext cx="647580" cy="7465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 err="1"/>
                        <a:t>Space</a:t>
                      </a:r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6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5" name="Tableau 11">
            <a:extLst>
              <a:ext uri="{FF2B5EF4-FFF2-40B4-BE49-F238E27FC236}">
                <a16:creationId xmlns:a16="http://schemas.microsoft.com/office/drawing/2014/main" id="{26F7EE36-C4D8-4738-BA3E-3B4347FB3E0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06567201"/>
              </p:ext>
            </p:extLst>
          </p:nvPr>
        </p:nvGraphicFramePr>
        <p:xfrm>
          <a:off x="10720130" y="2766458"/>
          <a:ext cx="647580" cy="912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9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</a:tbl>
          </a:graphicData>
        </a:graphic>
      </p:graphicFrame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5ADBB0B1-B55C-4EAF-852E-DF996688D7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192891"/>
              </p:ext>
            </p:extLst>
          </p:nvPr>
        </p:nvGraphicFramePr>
        <p:xfrm>
          <a:off x="11544420" y="2766458"/>
          <a:ext cx="647580" cy="1244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9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endParaRPr lang="fr-FR" sz="9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18" name="Connecteur : en arc 17">
            <a:extLst>
              <a:ext uri="{FF2B5EF4-FFF2-40B4-BE49-F238E27FC236}">
                <a16:creationId xmlns:a16="http://schemas.microsoft.com/office/drawing/2014/main" id="{A5320035-D1C5-48C9-B8BF-22B4B1256C5D}"/>
              </a:ext>
            </a:extLst>
          </p:cNvPr>
          <p:cNvCxnSpPr>
            <a:cxnSpLocks/>
            <a:endCxn id="13" idx="2"/>
          </p:cNvCxnSpPr>
          <p:nvPr/>
        </p:nvCxnSpPr>
        <p:spPr>
          <a:xfrm rot="10800000">
            <a:off x="9395342" y="3513014"/>
            <a:ext cx="2102882" cy="405606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 : en arc 20">
            <a:extLst>
              <a:ext uri="{FF2B5EF4-FFF2-40B4-BE49-F238E27FC236}">
                <a16:creationId xmlns:a16="http://schemas.microsoft.com/office/drawing/2014/main" id="{9D0282FF-3A85-4EAF-B806-4B37AB9888F5}"/>
              </a:ext>
            </a:extLst>
          </p:cNvPr>
          <p:cNvCxnSpPr>
            <a:cxnSpLocks/>
            <a:endCxn id="14" idx="2"/>
          </p:cNvCxnSpPr>
          <p:nvPr/>
        </p:nvCxnSpPr>
        <p:spPr>
          <a:xfrm rot="10800000">
            <a:off x="10219632" y="3513014"/>
            <a:ext cx="1278595" cy="323124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 : en arc 24">
            <a:extLst>
              <a:ext uri="{FF2B5EF4-FFF2-40B4-BE49-F238E27FC236}">
                <a16:creationId xmlns:a16="http://schemas.microsoft.com/office/drawing/2014/main" id="{7E972482-C528-42B0-B809-DF4D3EA086CE}"/>
              </a:ext>
            </a:extLst>
          </p:cNvPr>
          <p:cNvCxnSpPr>
            <a:cxnSpLocks/>
            <a:endCxn id="15" idx="2"/>
          </p:cNvCxnSpPr>
          <p:nvPr/>
        </p:nvCxnSpPr>
        <p:spPr>
          <a:xfrm rot="10800000">
            <a:off x="11043921" y="3678916"/>
            <a:ext cx="454303" cy="47737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A639D9AB-9A01-4D39-A28C-59876DC58083}"/>
              </a:ext>
            </a:extLst>
          </p:cNvPr>
          <p:cNvSpPr txBox="1"/>
          <p:nvPr/>
        </p:nvSpPr>
        <p:spPr>
          <a:xfrm flipH="1">
            <a:off x="9950720" y="2415548"/>
            <a:ext cx="2026373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Domaine-range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7CE34397-6010-44BE-B7DE-DA11AC479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8561" y="1478217"/>
            <a:ext cx="3311695" cy="2166238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C33ECC65-B894-4545-9057-3737703AB4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306" y="4500401"/>
            <a:ext cx="2703620" cy="150201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36" name="Image 35" descr="Une image contenant capture d’écran, ordinateur, téléphone, horloge&#10;&#10;Description générée automatiquement">
            <a:extLst>
              <a:ext uri="{FF2B5EF4-FFF2-40B4-BE49-F238E27FC236}">
                <a16:creationId xmlns:a16="http://schemas.microsoft.com/office/drawing/2014/main" id="{4A260CEA-9069-4C71-A101-DB669D5560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8477" y="4099965"/>
            <a:ext cx="1494321" cy="2656569"/>
          </a:xfrm>
          <a:prstGeom prst="rect">
            <a:avLst/>
          </a:prstGeom>
        </p:spPr>
      </p:pic>
      <p:pic>
        <p:nvPicPr>
          <p:cNvPr id="1026" name="Picture 2" descr="Icône tiff, filetype, types de fichiers">
            <a:extLst>
              <a:ext uri="{FF2B5EF4-FFF2-40B4-BE49-F238E27FC236}">
                <a16:creationId xmlns:a16="http://schemas.microsoft.com/office/drawing/2014/main" id="{10ECB097-8017-43A1-9036-AB0A06F4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4642" y="4708700"/>
            <a:ext cx="1039880" cy="1039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332E5B7-4A09-4BAE-97B7-32C6CEEF8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41721" y="3918620"/>
            <a:ext cx="1798272" cy="2675282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14EF546-E65F-465E-9634-CB03BA0C47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9915" y="4307793"/>
            <a:ext cx="2355860" cy="176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21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01" y="254224"/>
            <a:ext cx="9794599" cy="957480"/>
          </a:xfrm>
        </p:spPr>
        <p:txBody>
          <a:bodyPr>
            <a:normAutofit/>
          </a:bodyPr>
          <a:lstStyle/>
          <a:p>
            <a:r>
              <a:rPr lang="fr-FR" sz="3992" dirty="0"/>
              <a:t>Modélisation – cas d’usage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28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B087C72-B7BD-4643-B06B-097AF08F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855" y="100610"/>
            <a:ext cx="6020826" cy="6656780"/>
          </a:xfrm>
          <a:prstGeom prst="rect">
            <a:avLst/>
          </a:prstGeom>
        </p:spPr>
      </p:pic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10378" y="2158588"/>
            <a:ext cx="5588180" cy="352316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80" dirty="0"/>
              <a:t>Intégration de tous les cas d’usage</a:t>
            </a:r>
          </a:p>
          <a:p>
            <a:pPr lvl="1"/>
            <a:r>
              <a:rPr lang="fr-FR" sz="2281" dirty="0"/>
              <a:t>Mesures multiples</a:t>
            </a:r>
          </a:p>
          <a:p>
            <a:pPr lvl="1"/>
            <a:r>
              <a:rPr lang="fr-FR" sz="2281" dirty="0"/>
              <a:t>Capteurs mobiles</a:t>
            </a:r>
          </a:p>
          <a:p>
            <a:pPr lvl="1"/>
            <a:r>
              <a:rPr lang="fr-FR" sz="2281" dirty="0"/>
              <a:t>Historique de relevés</a:t>
            </a:r>
          </a:p>
          <a:p>
            <a:pPr lvl="1"/>
            <a:r>
              <a:rPr lang="fr-FR" sz="2281" dirty="0"/>
              <a:t>Mesures surfaciques / volumiques (</a:t>
            </a:r>
            <a:r>
              <a:rPr lang="fr-FR" sz="2281" dirty="0" err="1"/>
              <a:t>grid</a:t>
            </a:r>
            <a:r>
              <a:rPr lang="fr-FR" sz="2281" dirty="0"/>
              <a:t>)</a:t>
            </a:r>
          </a:p>
          <a:p>
            <a:pPr lvl="1"/>
            <a:r>
              <a:rPr lang="fr-FR" sz="2281" dirty="0" err="1"/>
              <a:t>Tracking</a:t>
            </a:r>
            <a:endParaRPr lang="fr-FR" sz="2281" dirty="0"/>
          </a:p>
          <a:p>
            <a:pPr lvl="1"/>
            <a:r>
              <a:rPr lang="fr-FR" sz="2281" dirty="0"/>
              <a:t>Résultats de modèles</a:t>
            </a:r>
          </a:p>
          <a:p>
            <a:pPr lvl="1"/>
            <a:r>
              <a:rPr lang="fr-FR" sz="2281" dirty="0"/>
              <a:t>inventaires</a:t>
            </a:r>
          </a:p>
        </p:txBody>
      </p:sp>
    </p:spTree>
    <p:extLst>
      <p:ext uri="{BB962C8B-B14F-4D97-AF65-F5344CB8AC3E}">
        <p14:creationId xmlns:p14="http://schemas.microsoft.com/office/powerpoint/2010/main" val="1016620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: structures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1950890"/>
            <a:ext cx="7693486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Gestion d’équivalence de structures </a:t>
            </a:r>
            <a:r>
              <a:rPr lang="fr-FR" sz="2576"/>
              <a:t>de données</a:t>
            </a:r>
            <a:endParaRPr lang="fr-FR" sz="2576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6FDA613E-4056-4157-AFB4-2DFFC8473C1E}"/>
              </a:ext>
            </a:extLst>
          </p:cNvPr>
          <p:cNvSpPr/>
          <p:nvPr/>
        </p:nvSpPr>
        <p:spPr>
          <a:xfrm>
            <a:off x="5665198" y="2710447"/>
            <a:ext cx="1631871" cy="646356"/>
          </a:xfrm>
          <a:prstGeom prst="roundRect">
            <a:avLst/>
          </a:prstGeom>
          <a:solidFill>
            <a:srgbClr val="196B7F"/>
          </a:solidFill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neutre »</a:t>
            </a:r>
          </a:p>
        </p:txBody>
      </p:sp>
      <p:graphicFrame>
        <p:nvGraphicFramePr>
          <p:cNvPr id="9" name="Tableau 11">
            <a:extLst>
              <a:ext uri="{FF2B5EF4-FFF2-40B4-BE49-F238E27FC236}">
                <a16:creationId xmlns:a16="http://schemas.microsoft.com/office/drawing/2014/main" id="{4F38E860-B9BB-49ED-AF7A-23416C5F4827}"/>
              </a:ext>
            </a:extLst>
          </p:cNvPr>
          <p:cNvGraphicFramePr>
            <a:graphicFrameLocks/>
          </p:cNvGraphicFramePr>
          <p:nvPr/>
        </p:nvGraphicFramePr>
        <p:xfrm>
          <a:off x="4759782" y="3556280"/>
          <a:ext cx="958449" cy="1503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378">
                  <a:extLst>
                    <a:ext uri="{9D8B030D-6E8A-4147-A177-3AD203B41FA5}">
                      <a16:colId xmlns:a16="http://schemas.microsoft.com/office/drawing/2014/main" val="4224020966"/>
                    </a:ext>
                  </a:extLst>
                </a:gridCol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endParaRPr lang="fr-FR" sz="1100" dirty="0"/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Time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T2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T3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DT2-3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T4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DT3-4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463281607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T5</a:t>
                      </a:r>
                    </a:p>
                  </a:txBody>
                  <a:tcPr marL="82951" marR="82951" marT="41475" marB="4147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DT4-5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32702271"/>
                  </a:ext>
                </a:extLst>
              </a:tr>
            </a:tbl>
          </a:graphicData>
        </a:graphic>
      </p:graphicFrame>
      <p:graphicFrame>
        <p:nvGraphicFramePr>
          <p:cNvPr id="10" name="Tableau 11">
            <a:extLst>
              <a:ext uri="{FF2B5EF4-FFF2-40B4-BE49-F238E27FC236}">
                <a16:creationId xmlns:a16="http://schemas.microsoft.com/office/drawing/2014/main" id="{35DEE2F9-93CD-4AC3-817F-388EC75190F5}"/>
              </a:ext>
            </a:extLst>
          </p:cNvPr>
          <p:cNvGraphicFramePr>
            <a:graphicFrameLocks/>
          </p:cNvGraphicFramePr>
          <p:nvPr/>
        </p:nvGraphicFramePr>
        <p:xfrm>
          <a:off x="5886568" y="3556281"/>
          <a:ext cx="6475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r>
                        <a:rPr lang="fr-FR" sz="1100" dirty="0"/>
                        <a:t> *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P1-2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P2-3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P3-4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516877914"/>
                  </a:ext>
                </a:extLst>
              </a:tr>
            </a:tbl>
          </a:graphicData>
        </a:graphic>
      </p:graphicFrame>
      <p:graphicFrame>
        <p:nvGraphicFramePr>
          <p:cNvPr id="11" name="Tableau 11">
            <a:extLst>
              <a:ext uri="{FF2B5EF4-FFF2-40B4-BE49-F238E27FC236}">
                <a16:creationId xmlns:a16="http://schemas.microsoft.com/office/drawing/2014/main" id="{4D83E699-175D-4C31-BE07-DB90C96A9B4A}"/>
              </a:ext>
            </a:extLst>
          </p:cNvPr>
          <p:cNvGraphicFramePr>
            <a:graphicFrameLocks/>
          </p:cNvGraphicFramePr>
          <p:nvPr/>
        </p:nvGraphicFramePr>
        <p:xfrm>
          <a:off x="6691107" y="3556281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2" name="Tableau 11">
            <a:extLst>
              <a:ext uri="{FF2B5EF4-FFF2-40B4-BE49-F238E27FC236}">
                <a16:creationId xmlns:a16="http://schemas.microsoft.com/office/drawing/2014/main" id="{FB7EB8F6-8D52-4E9D-8210-016E0FAAF14B}"/>
              </a:ext>
            </a:extLst>
          </p:cNvPr>
          <p:cNvGraphicFramePr>
            <a:graphicFrameLocks/>
          </p:cNvGraphicFramePr>
          <p:nvPr/>
        </p:nvGraphicFramePr>
        <p:xfrm>
          <a:off x="7436154" y="3556281"/>
          <a:ext cx="53968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96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  <a:r>
                        <a:rPr lang="fr-FR" sz="1000" dirty="0"/>
                        <a:t> 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0C022ECD-C77D-4574-8403-388F748F0342}"/>
              </a:ext>
            </a:extLst>
          </p:cNvPr>
          <p:cNvSpPr/>
          <p:nvPr/>
        </p:nvSpPr>
        <p:spPr>
          <a:xfrm>
            <a:off x="9593552" y="2673646"/>
            <a:ext cx="178460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Format «</a:t>
            </a:r>
            <a:r>
              <a:rPr lang="fr-FR" dirty="0" err="1"/>
              <a:t>interleaved</a:t>
            </a:r>
            <a:r>
              <a:rPr lang="fr-FR" dirty="0"/>
              <a:t>»</a:t>
            </a:r>
          </a:p>
        </p:txBody>
      </p:sp>
      <p:graphicFrame>
        <p:nvGraphicFramePr>
          <p:cNvPr id="14" name="Tableau 11">
            <a:extLst>
              <a:ext uri="{FF2B5EF4-FFF2-40B4-BE49-F238E27FC236}">
                <a16:creationId xmlns:a16="http://schemas.microsoft.com/office/drawing/2014/main" id="{B4AA5BB4-A87C-4D6E-A839-56A1DB17F8BD}"/>
              </a:ext>
            </a:extLst>
          </p:cNvPr>
          <p:cNvGraphicFramePr>
            <a:graphicFrameLocks noGrp="1"/>
          </p:cNvGraphicFramePr>
          <p:nvPr>
            <p:ph idx="4294967295"/>
          </p:nvPr>
        </p:nvGraphicFramePr>
        <p:xfrm>
          <a:off x="9114326" y="3556281"/>
          <a:ext cx="2590320" cy="14205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1792911921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905076484"/>
                    </a:ext>
                  </a:extLst>
                </a:gridCol>
                <a:gridCol w="647580">
                  <a:extLst>
                    <a:ext uri="{9D8B030D-6E8A-4147-A177-3AD203B41FA5}">
                      <a16:colId xmlns:a16="http://schemas.microsoft.com/office/drawing/2014/main" val="3636296814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108020006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T5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P4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49826206"/>
                  </a:ext>
                </a:extLst>
              </a:tr>
            </a:tbl>
          </a:graphicData>
        </a:graphic>
      </p:graphicFrame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78A169F5-EB00-4AB6-8D54-EF4528BF93C6}"/>
              </a:ext>
            </a:extLst>
          </p:cNvPr>
          <p:cNvSpPr/>
          <p:nvPr/>
        </p:nvSpPr>
        <p:spPr>
          <a:xfrm>
            <a:off x="1402590" y="2673646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Format « </a:t>
            </a:r>
            <a:r>
              <a:rPr lang="fr-FR" sz="1814" dirty="0" err="1"/>
              <a:t>grid</a:t>
            </a:r>
            <a:r>
              <a:rPr lang="fr-FR" sz="1814" dirty="0"/>
              <a:t> » **</a:t>
            </a:r>
          </a:p>
        </p:txBody>
      </p:sp>
      <p:graphicFrame>
        <p:nvGraphicFramePr>
          <p:cNvPr id="16" name="Tableau 11">
            <a:extLst>
              <a:ext uri="{FF2B5EF4-FFF2-40B4-BE49-F238E27FC236}">
                <a16:creationId xmlns:a16="http://schemas.microsoft.com/office/drawing/2014/main" id="{82B9FA24-7120-4784-8E73-AFEBBD2B5F1C}"/>
              </a:ext>
            </a:extLst>
          </p:cNvPr>
          <p:cNvGraphicFramePr>
            <a:graphicFrameLocks/>
          </p:cNvGraphicFramePr>
          <p:nvPr/>
        </p:nvGraphicFramePr>
        <p:xfrm>
          <a:off x="921811" y="3519480"/>
          <a:ext cx="593071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3071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Time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Tref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DT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  <a:endParaRPr lang="fr-FR" sz="1100" dirty="0">
                        <a:latin typeface="Symbol" panose="05050102010706020507" pitchFamily="18" charset="2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145783486"/>
                  </a:ext>
                </a:extLst>
              </a:tr>
            </a:tbl>
          </a:graphicData>
        </a:graphic>
      </p:graphicFrame>
      <p:graphicFrame>
        <p:nvGraphicFramePr>
          <p:cNvPr id="17" name="Tableau 11">
            <a:extLst>
              <a:ext uri="{FF2B5EF4-FFF2-40B4-BE49-F238E27FC236}">
                <a16:creationId xmlns:a16="http://schemas.microsoft.com/office/drawing/2014/main" id="{DB119B0D-CB17-4E63-A045-9A98E91A9982}"/>
              </a:ext>
            </a:extLst>
          </p:cNvPr>
          <p:cNvGraphicFramePr>
            <a:graphicFrameLocks/>
          </p:cNvGraphicFramePr>
          <p:nvPr/>
        </p:nvGraphicFramePr>
        <p:xfrm>
          <a:off x="1722714" y="3519480"/>
          <a:ext cx="647580" cy="1002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Space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 err="1"/>
                        <a:t>Pref</a:t>
                      </a:r>
                      <a:endParaRPr lang="fr-FR" sz="1100" dirty="0"/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Symbol" panose="05050102010706020507" pitchFamily="18" charset="2"/>
                        </a:rPr>
                        <a:t>D</a:t>
                      </a:r>
                      <a:r>
                        <a:rPr lang="fr-FR" sz="1100" dirty="0">
                          <a:latin typeface="+mn-lt"/>
                        </a:rPr>
                        <a:t>P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Nb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825714330"/>
                  </a:ext>
                </a:extLst>
              </a:tr>
            </a:tbl>
          </a:graphicData>
        </a:graphic>
      </p:graphicFrame>
      <p:graphicFrame>
        <p:nvGraphicFramePr>
          <p:cNvPr id="18" name="Tableau 11">
            <a:extLst>
              <a:ext uri="{FF2B5EF4-FFF2-40B4-BE49-F238E27FC236}">
                <a16:creationId xmlns:a16="http://schemas.microsoft.com/office/drawing/2014/main" id="{7EEFA2B1-A641-4AA4-9C8E-6AB493B3F9F8}"/>
              </a:ext>
            </a:extLst>
          </p:cNvPr>
          <p:cNvGraphicFramePr>
            <a:graphicFrameLocks/>
          </p:cNvGraphicFramePr>
          <p:nvPr/>
        </p:nvGraphicFramePr>
        <p:xfrm>
          <a:off x="2547003" y="3519480"/>
          <a:ext cx="647580" cy="6688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414753">
                <a:tc>
                  <a:txBody>
                    <a:bodyPr/>
                    <a:lstStyle/>
                    <a:p>
                      <a:r>
                        <a:rPr lang="fr-FR" sz="1100" dirty="0"/>
                        <a:t>Variable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Mes1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</a:tbl>
          </a:graphicData>
        </a:graphic>
      </p:graphicFrame>
      <p:graphicFrame>
        <p:nvGraphicFramePr>
          <p:cNvPr id="19" name="Tableau 18">
            <a:extLst>
              <a:ext uri="{FF2B5EF4-FFF2-40B4-BE49-F238E27FC236}">
                <a16:creationId xmlns:a16="http://schemas.microsoft.com/office/drawing/2014/main" id="{B8BCFB39-72AA-41FC-8A0B-BAC8193248EC}"/>
              </a:ext>
            </a:extLst>
          </p:cNvPr>
          <p:cNvGraphicFramePr>
            <a:graphicFrameLocks/>
          </p:cNvGraphicFramePr>
          <p:nvPr/>
        </p:nvGraphicFramePr>
        <p:xfrm>
          <a:off x="3371293" y="3519480"/>
          <a:ext cx="647580" cy="1252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580">
                  <a:extLst>
                    <a:ext uri="{9D8B030D-6E8A-4147-A177-3AD203B41FA5}">
                      <a16:colId xmlns:a16="http://schemas.microsoft.com/office/drawing/2014/main" val="4201465443"/>
                    </a:ext>
                  </a:extLst>
                </a:gridCol>
              </a:tblGrid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Data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221545621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Val1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02288921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68185239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…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3411164568"/>
                  </a:ext>
                </a:extLst>
              </a:tr>
              <a:tr h="248852">
                <a:tc>
                  <a:txBody>
                    <a:bodyPr/>
                    <a:lstStyle/>
                    <a:p>
                      <a:r>
                        <a:rPr lang="fr-FR" sz="1100" dirty="0"/>
                        <a:t>Val20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585938846"/>
                  </a:ext>
                </a:extLst>
              </a:tr>
            </a:tbl>
          </a:graphicData>
        </a:graphic>
      </p:graphicFrame>
      <p:cxnSp>
        <p:nvCxnSpPr>
          <p:cNvPr id="7" name="Connecteur droit avec flèche 6">
            <a:extLst>
              <a:ext uri="{FF2B5EF4-FFF2-40B4-BE49-F238E27FC236}">
                <a16:creationId xmlns:a16="http://schemas.microsoft.com/office/drawing/2014/main" id="{83AD395E-E40B-4A34-8204-893CD6F4510D}"/>
              </a:ext>
            </a:extLst>
          </p:cNvPr>
          <p:cNvCxnSpPr>
            <a:cxnSpLocks/>
          </p:cNvCxnSpPr>
          <p:nvPr/>
        </p:nvCxnSpPr>
        <p:spPr>
          <a:xfrm>
            <a:off x="3105705" y="2996824"/>
            <a:ext cx="2453956" cy="0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BAEFB38F-A190-499F-9659-195D87985938}"/>
              </a:ext>
            </a:extLst>
          </p:cNvPr>
          <p:cNvCxnSpPr>
            <a:cxnSpLocks/>
          </p:cNvCxnSpPr>
          <p:nvPr/>
        </p:nvCxnSpPr>
        <p:spPr>
          <a:xfrm flipV="1">
            <a:off x="7358437" y="2996825"/>
            <a:ext cx="2150792" cy="11865"/>
          </a:xfrm>
          <a:prstGeom prst="straightConnector1">
            <a:avLst/>
          </a:prstGeom>
          <a:ln w="82550" cmpd="tri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F6E89361-9124-4082-A2C0-6207C67A6E97}"/>
              </a:ext>
            </a:extLst>
          </p:cNvPr>
          <p:cNvSpPr txBox="1"/>
          <p:nvPr/>
        </p:nvSpPr>
        <p:spPr>
          <a:xfrm>
            <a:off x="4104937" y="2673647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C3221F41-D877-4E18-BDD5-FA92C681DBDE}"/>
              </a:ext>
            </a:extLst>
          </p:cNvPr>
          <p:cNvSpPr txBox="1"/>
          <p:nvPr/>
        </p:nvSpPr>
        <p:spPr>
          <a:xfrm>
            <a:off x="8202479" y="2661858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bijectif</a:t>
            </a:r>
          </a:p>
        </p:txBody>
      </p:sp>
      <p:sp>
        <p:nvSpPr>
          <p:cNvPr id="21" name="Accolade ouvrante 20">
            <a:extLst>
              <a:ext uri="{FF2B5EF4-FFF2-40B4-BE49-F238E27FC236}">
                <a16:creationId xmlns:a16="http://schemas.microsoft.com/office/drawing/2014/main" id="{0AE66CC0-37FD-495C-BE82-632EAEE09C9D}"/>
              </a:ext>
            </a:extLst>
          </p:cNvPr>
          <p:cNvSpPr/>
          <p:nvPr/>
        </p:nvSpPr>
        <p:spPr>
          <a:xfrm rot="16200000">
            <a:off x="1961547" y="3970158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9E4800C5-0E67-4A00-B803-5D0EF1C678DD}"/>
              </a:ext>
            </a:extLst>
          </p:cNvPr>
          <p:cNvSpPr txBox="1"/>
          <p:nvPr/>
        </p:nvSpPr>
        <p:spPr>
          <a:xfrm>
            <a:off x="1708389" y="4833341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7 valeurs</a:t>
            </a:r>
          </a:p>
        </p:txBody>
      </p:sp>
      <p:sp>
        <p:nvSpPr>
          <p:cNvPr id="27" name="Accolade ouvrante 26">
            <a:extLst>
              <a:ext uri="{FF2B5EF4-FFF2-40B4-BE49-F238E27FC236}">
                <a16:creationId xmlns:a16="http://schemas.microsoft.com/office/drawing/2014/main" id="{BE4FC514-CC44-4EBD-9915-72CA054F3AD6}"/>
              </a:ext>
            </a:extLst>
          </p:cNvPr>
          <p:cNvSpPr/>
          <p:nvPr/>
        </p:nvSpPr>
        <p:spPr>
          <a:xfrm rot="16200000">
            <a:off x="6168428" y="4060637"/>
            <a:ext cx="237743" cy="2376461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0C008FA2-2A98-421E-A924-F1D724D5DC42}"/>
              </a:ext>
            </a:extLst>
          </p:cNvPr>
          <p:cNvSpPr txBox="1"/>
          <p:nvPr/>
        </p:nvSpPr>
        <p:spPr>
          <a:xfrm>
            <a:off x="5915270" y="4923820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10 valeurs</a:t>
            </a:r>
          </a:p>
        </p:txBody>
      </p:sp>
      <p:sp>
        <p:nvSpPr>
          <p:cNvPr id="29" name="Accolade ouvrante 28">
            <a:extLst>
              <a:ext uri="{FF2B5EF4-FFF2-40B4-BE49-F238E27FC236}">
                <a16:creationId xmlns:a16="http://schemas.microsoft.com/office/drawing/2014/main" id="{AB088B24-74FA-4F7F-8C05-F02395918783}"/>
              </a:ext>
            </a:extLst>
          </p:cNvPr>
          <p:cNvSpPr/>
          <p:nvPr/>
        </p:nvSpPr>
        <p:spPr>
          <a:xfrm rot="16200000">
            <a:off x="10053981" y="4299337"/>
            <a:ext cx="237743" cy="1959047"/>
          </a:xfrm>
          <a:prstGeom prst="leftBrace">
            <a:avLst>
              <a:gd name="adj1" fmla="val 113072"/>
              <a:gd name="adj2" fmla="val 51247"/>
            </a:avLst>
          </a:prstGeom>
          <a:ln w="539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B0E3DF2-A767-4F38-B759-63F8FA83C752}"/>
              </a:ext>
            </a:extLst>
          </p:cNvPr>
          <p:cNvSpPr txBox="1"/>
          <p:nvPr/>
        </p:nvSpPr>
        <p:spPr>
          <a:xfrm>
            <a:off x="9513113" y="4953814"/>
            <a:ext cx="1560260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>
                <a:solidFill>
                  <a:schemeClr val="accent1">
                    <a:lumMod val="75000"/>
                  </a:schemeClr>
                </a:solidFill>
              </a:rPr>
              <a:t>60 valeurs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DAEEB1A-53F5-4B37-ADC5-9CC543C077C8}"/>
              </a:ext>
            </a:extLst>
          </p:cNvPr>
          <p:cNvSpPr txBox="1"/>
          <p:nvPr/>
        </p:nvSpPr>
        <p:spPr>
          <a:xfrm>
            <a:off x="681174" y="5637559"/>
            <a:ext cx="5205394" cy="678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   * Format réduit dates, points : référence + unité + écart (entier « int32 »)</a:t>
            </a:r>
          </a:p>
          <a:p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** Si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P ou 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  <a:latin typeface="Symbol" panose="05050102010706020507" pitchFamily="18" charset="2"/>
              </a:rPr>
              <a:t>D</a:t>
            </a:r>
            <a:r>
              <a:rPr lang="fr-FR" sz="1270" i="1" dirty="0">
                <a:solidFill>
                  <a:schemeClr val="accent1">
                    <a:lumMod val="75000"/>
                  </a:schemeClr>
                </a:solidFill>
              </a:rPr>
              <a:t>T constant</a:t>
            </a:r>
          </a:p>
        </p:txBody>
      </p:sp>
      <p:sp>
        <p:nvSpPr>
          <p:cNvPr id="49" name="Rectangle : coins arrondis 48">
            <a:extLst>
              <a:ext uri="{FF2B5EF4-FFF2-40B4-BE49-F238E27FC236}">
                <a16:creationId xmlns:a16="http://schemas.microsoft.com/office/drawing/2014/main" id="{AD57CEFF-D650-4BAC-9E58-FE2196A86A6C}"/>
              </a:ext>
            </a:extLst>
          </p:cNvPr>
          <p:cNvSpPr/>
          <p:nvPr/>
        </p:nvSpPr>
        <p:spPr>
          <a:xfrm>
            <a:off x="8839937" y="2584296"/>
            <a:ext cx="3163525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D70F56A7-6AD0-41A5-830E-EE80F5B3A34D}"/>
              </a:ext>
            </a:extLst>
          </p:cNvPr>
          <p:cNvSpPr/>
          <p:nvPr/>
        </p:nvSpPr>
        <p:spPr>
          <a:xfrm>
            <a:off x="713826" y="2571815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48" name="Rectangle : coins arrondis 47">
            <a:extLst>
              <a:ext uri="{FF2B5EF4-FFF2-40B4-BE49-F238E27FC236}">
                <a16:creationId xmlns:a16="http://schemas.microsoft.com/office/drawing/2014/main" id="{8E30CD8B-A108-4BDF-A5D4-66D8F43942DA}"/>
              </a:ext>
            </a:extLst>
          </p:cNvPr>
          <p:cNvSpPr/>
          <p:nvPr/>
        </p:nvSpPr>
        <p:spPr>
          <a:xfrm>
            <a:off x="4751804" y="2632779"/>
            <a:ext cx="3400831" cy="2996618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sp>
        <p:nvSpPr>
          <p:cNvPr id="32" name="Espace réservé du contenu 1">
            <a:extLst>
              <a:ext uri="{FF2B5EF4-FFF2-40B4-BE49-F238E27FC236}">
                <a16:creationId xmlns:a16="http://schemas.microsoft.com/office/drawing/2014/main" id="{F759C797-CB0C-4BB9-B9A4-40D471B7A330}"/>
              </a:ext>
            </a:extLst>
          </p:cNvPr>
          <p:cNvSpPr txBox="1">
            <a:spLocks/>
          </p:cNvSpPr>
          <p:nvPr/>
        </p:nvSpPr>
        <p:spPr>
          <a:xfrm>
            <a:off x="8982608" y="1840218"/>
            <a:ext cx="2897634" cy="62092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76" dirty="0">
                <a:solidFill>
                  <a:srgbClr val="3262B6"/>
                </a:solidFill>
              </a:rPr>
              <a:t>Exemple : mesure en quatre points à cinq instants</a:t>
            </a:r>
          </a:p>
        </p:txBody>
      </p:sp>
    </p:spTree>
    <p:extLst>
      <p:ext uri="{BB962C8B-B14F-4D97-AF65-F5344CB8AC3E}">
        <p14:creationId xmlns:p14="http://schemas.microsoft.com/office/powerpoint/2010/main" val="21230864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416BB0-2DC4-435A-86C0-CB2960B41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66453"/>
            <a:ext cx="10515600" cy="982562"/>
          </a:xfrm>
        </p:spPr>
        <p:txBody>
          <a:bodyPr/>
          <a:lstStyle/>
          <a:p>
            <a:r>
              <a:rPr lang="fr-FR" b="1" dirty="0"/>
              <a:t>Sommaire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1A5ED1D-DF20-4158-B86D-D6CC1C9FEA9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AB2CBA0-7E94-4F1D-B54D-F91D3FAAB2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461350-82B1-49B1-AF76-329A0502E9D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E46BB825-0A6A-43A2-90F6-2D6533C991BC}"/>
              </a:ext>
            </a:extLst>
          </p:cNvPr>
          <p:cNvSpPr txBox="1">
            <a:spLocks/>
          </p:cNvSpPr>
          <p:nvPr/>
        </p:nvSpPr>
        <p:spPr>
          <a:xfrm>
            <a:off x="1310267" y="1678851"/>
            <a:ext cx="10515600" cy="467742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Introduction</a:t>
            </a:r>
          </a:p>
          <a:p>
            <a:pPr lvl="1"/>
            <a:r>
              <a:rPr lang="fr-FR" sz="2400" dirty="0"/>
              <a:t>Parcours professionnel</a:t>
            </a:r>
          </a:p>
          <a:p>
            <a:pPr lvl="1"/>
            <a:r>
              <a:rPr lang="fr-FR" sz="2400" dirty="0"/>
              <a:t>Cheminement</a:t>
            </a:r>
          </a:p>
          <a:p>
            <a:r>
              <a:rPr lang="fr-FR" sz="2800" dirty="0"/>
              <a:t>Projet proposé</a:t>
            </a:r>
          </a:p>
          <a:p>
            <a:pPr lvl="1"/>
            <a:r>
              <a:rPr lang="fr-FR" sz="2359" dirty="0"/>
              <a:t>Objectifs</a:t>
            </a:r>
          </a:p>
          <a:p>
            <a:pPr lvl="1"/>
            <a:r>
              <a:rPr lang="fr-FR" sz="2359" dirty="0"/>
              <a:t>Structuration</a:t>
            </a:r>
          </a:p>
          <a:p>
            <a:pPr lvl="1"/>
            <a:r>
              <a:rPr lang="fr-FR" sz="2359" dirty="0"/>
              <a:t>Exemple</a:t>
            </a:r>
            <a:endParaRPr lang="fr-FR" sz="2141" dirty="0"/>
          </a:p>
          <a:p>
            <a:r>
              <a:rPr lang="fr-FR" sz="2800" dirty="0"/>
              <a:t>Intérêts pour Renault / Software </a:t>
            </a:r>
            <a:r>
              <a:rPr lang="fr-FR" sz="2800" dirty="0" err="1"/>
              <a:t>Republic</a:t>
            </a:r>
            <a:endParaRPr lang="fr-FR" sz="2800" dirty="0"/>
          </a:p>
          <a:p>
            <a:pPr lvl="1"/>
            <a:r>
              <a:rPr lang="fr-FR" sz="2400" dirty="0"/>
              <a:t>Enjeux </a:t>
            </a:r>
          </a:p>
          <a:p>
            <a:pPr lvl="1"/>
            <a:r>
              <a:rPr lang="fr-FR" sz="2400" dirty="0"/>
              <a:t>Apports</a:t>
            </a:r>
          </a:p>
          <a:p>
            <a:r>
              <a:rPr lang="fr-FR" sz="2800" dirty="0"/>
              <a:t>Attente</a:t>
            </a:r>
          </a:p>
        </p:txBody>
      </p:sp>
    </p:spTree>
    <p:extLst>
      <p:ext uri="{BB962C8B-B14F-4D97-AF65-F5344CB8AC3E}">
        <p14:creationId xmlns:p14="http://schemas.microsoft.com/office/powerpoint/2010/main" val="35212989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référencement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422975" y="6679169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30</a:t>
            </a:fld>
            <a:endParaRPr lang="fr-FR" dirty="0"/>
          </a:p>
        </p:txBody>
      </p:sp>
      <p:graphicFrame>
        <p:nvGraphicFramePr>
          <p:cNvPr id="23" name="Tableau 24">
            <a:extLst>
              <a:ext uri="{FF2B5EF4-FFF2-40B4-BE49-F238E27FC236}">
                <a16:creationId xmlns:a16="http://schemas.microsoft.com/office/drawing/2014/main" id="{62532FA4-1DC4-4D53-AB22-A5BCDA5F24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950793"/>
              </p:ext>
            </p:extLst>
          </p:nvPr>
        </p:nvGraphicFramePr>
        <p:xfrm>
          <a:off x="3351908" y="3259942"/>
          <a:ext cx="1585483" cy="127810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3670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202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>
                        <a:latin typeface="+mn-lt"/>
                      </a:endParaRP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4" name="ZoneTexte 33">
            <a:extLst>
              <a:ext uri="{FF2B5EF4-FFF2-40B4-BE49-F238E27FC236}">
                <a16:creationId xmlns:a16="http://schemas.microsoft.com/office/drawing/2014/main" id="{5B3BA63F-8E6C-490B-A3EF-E4D4A680D3BB}"/>
              </a:ext>
            </a:extLst>
          </p:cNvPr>
          <p:cNvSpPr txBox="1"/>
          <p:nvPr/>
        </p:nvSpPr>
        <p:spPr>
          <a:xfrm>
            <a:off x="3910695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trajet</a:t>
            </a:r>
          </a:p>
        </p:txBody>
      </p:sp>
      <p:graphicFrame>
        <p:nvGraphicFramePr>
          <p:cNvPr id="35" name="Tableau 24">
            <a:extLst>
              <a:ext uri="{FF2B5EF4-FFF2-40B4-BE49-F238E27FC236}">
                <a16:creationId xmlns:a16="http://schemas.microsoft.com/office/drawing/2014/main" id="{363C8BCB-CE78-4680-9941-D6A0552BBF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526582"/>
              </p:ext>
            </p:extLst>
          </p:nvPr>
        </p:nvGraphicFramePr>
        <p:xfrm>
          <a:off x="3311119" y="1451709"/>
          <a:ext cx="1585484" cy="1331502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6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86934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8532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8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10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86934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6" name="ZoneTexte 35">
            <a:extLst>
              <a:ext uri="{FF2B5EF4-FFF2-40B4-BE49-F238E27FC236}">
                <a16:creationId xmlns:a16="http://schemas.microsoft.com/office/drawing/2014/main" id="{29CB64F6-3E56-4E25-8040-ED2B3B7F3EB4}"/>
              </a:ext>
            </a:extLst>
          </p:cNvPr>
          <p:cNvSpPr txBox="1"/>
          <p:nvPr/>
        </p:nvSpPr>
        <p:spPr>
          <a:xfrm>
            <a:off x="3694574" y="2753284"/>
            <a:ext cx="11777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grid-series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37" name="Tableau 24">
            <a:extLst>
              <a:ext uri="{FF2B5EF4-FFF2-40B4-BE49-F238E27FC236}">
                <a16:creationId xmlns:a16="http://schemas.microsoft.com/office/drawing/2014/main" id="{862D368B-5903-4066-AF7C-BC321E7DB3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98826"/>
              </p:ext>
            </p:extLst>
          </p:nvPr>
        </p:nvGraphicFramePr>
        <p:xfrm>
          <a:off x="5167342" y="3278134"/>
          <a:ext cx="1585483" cy="128415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275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1421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38" name="ZoneTexte 37">
            <a:extLst>
              <a:ext uri="{FF2B5EF4-FFF2-40B4-BE49-F238E27FC236}">
                <a16:creationId xmlns:a16="http://schemas.microsoft.com/office/drawing/2014/main" id="{ABF25857-C6AE-499E-8689-80EA566BB1EF}"/>
              </a:ext>
            </a:extLst>
          </p:cNvPr>
          <p:cNvSpPr txBox="1"/>
          <p:nvPr/>
        </p:nvSpPr>
        <p:spPr>
          <a:xfrm>
            <a:off x="5726129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D1FF4734-3F34-4FD3-A262-05E52BEDDB58}"/>
              </a:ext>
            </a:extLst>
          </p:cNvPr>
          <p:cNvSpPr txBox="1"/>
          <p:nvPr/>
        </p:nvSpPr>
        <p:spPr>
          <a:xfrm>
            <a:off x="5713433" y="4576652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 err="1">
                <a:solidFill>
                  <a:schemeClr val="accent1">
                    <a:lumMod val="75000"/>
                  </a:schemeClr>
                </a:solidFill>
              </a:rPr>
              <a:t>grid</a:t>
            </a:r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0" name="Tableau 24">
            <a:extLst>
              <a:ext uri="{FF2B5EF4-FFF2-40B4-BE49-F238E27FC236}">
                <a16:creationId xmlns:a16="http://schemas.microsoft.com/office/drawing/2014/main" id="{F4186E06-9993-457C-89C9-4D6EC47968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6779859"/>
              </p:ext>
            </p:extLst>
          </p:nvPr>
        </p:nvGraphicFramePr>
        <p:xfrm>
          <a:off x="6982775" y="3259942"/>
          <a:ext cx="1585483" cy="1300707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59307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31971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1" name="ZoneTexte 40">
            <a:extLst>
              <a:ext uri="{FF2B5EF4-FFF2-40B4-BE49-F238E27FC236}">
                <a16:creationId xmlns:a16="http://schemas.microsoft.com/office/drawing/2014/main" id="{3B01DB5D-E1FA-4B41-BE07-36EFC113BF8E}"/>
              </a:ext>
            </a:extLst>
          </p:cNvPr>
          <p:cNvSpPr txBox="1"/>
          <p:nvPr/>
        </p:nvSpPr>
        <p:spPr>
          <a:xfrm>
            <a:off x="7541563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DF2EA78-9680-4C09-A599-3849A410155A}"/>
              </a:ext>
            </a:extLst>
          </p:cNvPr>
          <p:cNvSpPr txBox="1"/>
          <p:nvPr/>
        </p:nvSpPr>
        <p:spPr>
          <a:xfrm>
            <a:off x="7528867" y="4558460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fixe</a:t>
            </a:r>
          </a:p>
        </p:txBody>
      </p:sp>
      <p:graphicFrame>
        <p:nvGraphicFramePr>
          <p:cNvPr id="43" name="Tableau 24">
            <a:extLst>
              <a:ext uri="{FF2B5EF4-FFF2-40B4-BE49-F238E27FC236}">
                <a16:creationId xmlns:a16="http://schemas.microsoft.com/office/drawing/2014/main" id="{116DBA10-11C7-41BE-A804-003A9FE953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7296487"/>
              </p:ext>
            </p:extLst>
          </p:nvPr>
        </p:nvGraphicFramePr>
        <p:xfrm>
          <a:off x="5965328" y="1446095"/>
          <a:ext cx="1585483" cy="1287256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290603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2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5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7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1299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9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90603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16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45" name="ZoneTexte 44">
            <a:extLst>
              <a:ext uri="{FF2B5EF4-FFF2-40B4-BE49-F238E27FC236}">
                <a16:creationId xmlns:a16="http://schemas.microsoft.com/office/drawing/2014/main" id="{49136B34-5BBD-4332-A8F2-45F293EE9CFF}"/>
              </a:ext>
            </a:extLst>
          </p:cNvPr>
          <p:cNvSpPr txBox="1"/>
          <p:nvPr/>
        </p:nvSpPr>
        <p:spPr>
          <a:xfrm>
            <a:off x="6383959" y="2750887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3293685A-792A-4A04-ADA0-2D8F9C034984}"/>
              </a:ext>
            </a:extLst>
          </p:cNvPr>
          <p:cNvSpPr txBox="1"/>
          <p:nvPr/>
        </p:nvSpPr>
        <p:spPr>
          <a:xfrm>
            <a:off x="990548" y="1714029"/>
            <a:ext cx="16012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2D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x Nb P </a:t>
            </a:r>
          </a:p>
        </p:txBody>
      </p:sp>
      <p:graphicFrame>
        <p:nvGraphicFramePr>
          <p:cNvPr id="50" name="Tableau 24">
            <a:extLst>
              <a:ext uri="{FF2B5EF4-FFF2-40B4-BE49-F238E27FC236}">
                <a16:creationId xmlns:a16="http://schemas.microsoft.com/office/drawing/2014/main" id="{6B885378-DF27-4514-85F1-1EAF2123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1497541"/>
              </p:ext>
            </p:extLst>
          </p:nvPr>
        </p:nvGraphicFramePr>
        <p:xfrm>
          <a:off x="8798209" y="3271302"/>
          <a:ext cx="1585483" cy="1287191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337275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2152187728"/>
                    </a:ext>
                  </a:extLst>
                </a:gridCol>
                <a:gridCol w="312052">
                  <a:extLst>
                    <a:ext uri="{9D8B030D-6E8A-4147-A177-3AD203B41FA5}">
                      <a16:colId xmlns:a16="http://schemas.microsoft.com/office/drawing/2014/main" val="3961122664"/>
                    </a:ext>
                  </a:extLst>
                </a:gridCol>
              </a:tblGrid>
              <a:tr h="345791"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/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T1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1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T2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T3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3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1474450"/>
                  </a:ext>
                </a:extLst>
              </a:tr>
              <a:tr h="207475"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T4</a:t>
                      </a:r>
                    </a:p>
                  </a:txBody>
                  <a:tcPr marL="82951" marR="82951" marT="41475" marB="41475"/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dirty="0">
                          <a:latin typeface="+mn-lt"/>
                        </a:rPr>
                        <a:t>4</a:t>
                      </a:r>
                    </a:p>
                  </a:txBody>
                  <a:tcPr marL="82951" marR="82951" marT="41475" marB="41475"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dirty="0">
                        <a:latin typeface="+mn-lt"/>
                      </a:endParaRPr>
                    </a:p>
                  </a:txBody>
                  <a:tcPr marL="82951" marR="82951" marT="41475" marB="41475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141304"/>
                  </a:ext>
                </a:extLst>
              </a:tr>
            </a:tbl>
          </a:graphicData>
        </a:graphic>
      </p:graphicFrame>
      <p:sp>
        <p:nvSpPr>
          <p:cNvPr id="51" name="ZoneTexte 50">
            <a:extLst>
              <a:ext uri="{FF2B5EF4-FFF2-40B4-BE49-F238E27FC236}">
                <a16:creationId xmlns:a16="http://schemas.microsoft.com/office/drawing/2014/main" id="{80363D4C-27B5-435E-BB30-8954E09FD022}"/>
              </a:ext>
            </a:extLst>
          </p:cNvPr>
          <p:cNvSpPr txBox="1"/>
          <p:nvPr/>
        </p:nvSpPr>
        <p:spPr>
          <a:xfrm>
            <a:off x="9356996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sz="11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B794825F-F457-47B3-AA2B-B6D2B4610F4D}"/>
              </a:ext>
            </a:extLst>
          </p:cNvPr>
          <p:cNvSpPr txBox="1"/>
          <p:nvPr/>
        </p:nvSpPr>
        <p:spPr>
          <a:xfrm>
            <a:off x="9344301" y="4569819"/>
            <a:ext cx="80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accent1">
                    <a:lumMod val="75000"/>
                  </a:schemeClr>
                </a:solidFill>
              </a:rPr>
              <a:t>divers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D3BCDC5B-A708-4BAE-B946-0C2CC0D11FC7}"/>
              </a:ext>
            </a:extLst>
          </p:cNvPr>
          <p:cNvSpPr txBox="1"/>
          <p:nvPr/>
        </p:nvSpPr>
        <p:spPr>
          <a:xfrm>
            <a:off x="990547" y="3233229"/>
            <a:ext cx="17051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1D</a:t>
            </a:r>
          </a:p>
          <a:p>
            <a:pPr algn="ctr"/>
            <a:endParaRPr lang="fr-FR" sz="1400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fr-FR" sz="1400" i="1" dirty="0">
                <a:solidFill>
                  <a:schemeClr val="accent1">
                    <a:lumMod val="75000"/>
                  </a:schemeClr>
                </a:solidFill>
              </a:rPr>
              <a:t>Nb T  ou Nb P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C68E8-6F12-4BD5-A0E3-5B376614C970}"/>
              </a:ext>
            </a:extLst>
          </p:cNvPr>
          <p:cNvSpPr/>
          <p:nvPr/>
        </p:nvSpPr>
        <p:spPr>
          <a:xfrm>
            <a:off x="7816143" y="5703176"/>
            <a:ext cx="377634" cy="26793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5A11B458-A749-4C0A-892A-C0CA15EBBB13}"/>
              </a:ext>
            </a:extLst>
          </p:cNvPr>
          <p:cNvSpPr/>
          <p:nvPr/>
        </p:nvSpPr>
        <p:spPr>
          <a:xfrm>
            <a:off x="7809711" y="6053629"/>
            <a:ext cx="377634" cy="26793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30705611-0561-471A-8CA3-CF92E8283495}"/>
              </a:ext>
            </a:extLst>
          </p:cNvPr>
          <p:cNvSpPr txBox="1"/>
          <p:nvPr/>
        </p:nvSpPr>
        <p:spPr>
          <a:xfrm>
            <a:off x="8319167" y="5634888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value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287E440-A44C-48D4-8140-C2BE35DD705C}"/>
              </a:ext>
            </a:extLst>
          </p:cNvPr>
          <p:cNvSpPr txBox="1"/>
          <p:nvPr/>
        </p:nvSpPr>
        <p:spPr>
          <a:xfrm>
            <a:off x="8319167" y="6021944"/>
            <a:ext cx="781279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 err="1"/>
              <a:t>null</a:t>
            </a:r>
            <a:endParaRPr lang="fr-FR" sz="1633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1135113" y="5255161"/>
            <a:ext cx="6001711" cy="142400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Représentation séquentielle : </a:t>
            </a:r>
          </a:p>
          <a:p>
            <a:pPr lvl="1"/>
            <a:r>
              <a:rPr lang="fr-FR" sz="2177" dirty="0"/>
              <a:t>Valeurs : date puis position puis mesures</a:t>
            </a:r>
          </a:p>
          <a:p>
            <a:pPr lvl="1"/>
            <a:r>
              <a:rPr lang="fr-FR" sz="2177" dirty="0"/>
              <a:t>Positions : latitude puis longitude croissante (</a:t>
            </a:r>
            <a:r>
              <a:rPr lang="fr-FR" sz="2177" dirty="0" err="1"/>
              <a:t>grid</a:t>
            </a:r>
            <a:r>
              <a:rPr lang="fr-FR" sz="2177" dirty="0"/>
              <a:t>)</a:t>
            </a:r>
          </a:p>
          <a:p>
            <a:pPr lvl="1"/>
            <a:r>
              <a:rPr lang="fr-FR" sz="2177" dirty="0"/>
              <a:t>Dates : ordre chronologique</a:t>
            </a:r>
          </a:p>
        </p:txBody>
      </p:sp>
      <p:graphicFrame>
        <p:nvGraphicFramePr>
          <p:cNvPr id="31" name="Tableau 24">
            <a:extLst>
              <a:ext uri="{FF2B5EF4-FFF2-40B4-BE49-F238E27FC236}">
                <a16:creationId xmlns:a16="http://schemas.microsoft.com/office/drawing/2014/main" id="{D617C08D-947F-4931-ADF6-1C9D49AD737C}"/>
              </a:ext>
            </a:extLst>
          </p:cNvPr>
          <p:cNvGraphicFramePr>
            <a:graphicFrameLocks noGrp="1"/>
          </p:cNvGraphicFramePr>
          <p:nvPr/>
        </p:nvGraphicFramePr>
        <p:xfrm>
          <a:off x="9473182" y="5634888"/>
          <a:ext cx="1622192" cy="869778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569104">
                  <a:extLst>
                    <a:ext uri="{9D8B030D-6E8A-4147-A177-3AD203B41FA5}">
                      <a16:colId xmlns:a16="http://schemas.microsoft.com/office/drawing/2014/main" val="3159982909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2970671123"/>
                    </a:ext>
                  </a:extLst>
                </a:gridCol>
                <a:gridCol w="526544">
                  <a:extLst>
                    <a:ext uri="{9D8B030D-6E8A-4147-A177-3AD203B41FA5}">
                      <a16:colId xmlns:a16="http://schemas.microsoft.com/office/drawing/2014/main" val="1418279755"/>
                    </a:ext>
                  </a:extLst>
                </a:gridCol>
              </a:tblGrid>
              <a:tr h="294254">
                <a:tc>
                  <a:txBody>
                    <a:bodyPr/>
                    <a:lstStyle/>
                    <a:p>
                      <a:pPr algn="ctr"/>
                      <a:endParaRPr lang="fr-FR" sz="1100" dirty="0">
                        <a:latin typeface="+mn-lt"/>
                      </a:endParaRPr>
                    </a:p>
                  </a:txBody>
                  <a:tcPr marL="82951" marR="82951" marT="41475" marB="4147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Lon2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141026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Lat1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P1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P2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322708"/>
                  </a:ext>
                </a:extLst>
              </a:tr>
              <a:tr h="287762"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n-lt"/>
                        </a:rPr>
                        <a:t>Lat2</a:t>
                      </a:r>
                    </a:p>
                  </a:txBody>
                  <a:tcPr marL="82951" marR="82951" marT="41475" marB="41475">
                    <a:solidFill>
                      <a:srgbClr val="196B7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P3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bg1"/>
                          </a:solidFill>
                          <a:latin typeface="+mn-lt"/>
                        </a:rPr>
                        <a:t>P4</a:t>
                      </a:r>
                    </a:p>
                  </a:txBody>
                  <a:tcPr marL="82951" marR="82951" marT="41475" marB="41475"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5015799"/>
                  </a:ext>
                </a:extLst>
              </a:tr>
            </a:tbl>
          </a:graphicData>
        </a:graphic>
      </p:graphicFrame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33B81236-B02D-4CA3-A8E2-FA9249C38D80}"/>
              </a:ext>
            </a:extLst>
          </p:cNvPr>
          <p:cNvSpPr/>
          <p:nvPr/>
        </p:nvSpPr>
        <p:spPr>
          <a:xfrm>
            <a:off x="641197" y="3191471"/>
            <a:ext cx="10118035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54" name="Rectangle : coins arrondis 53">
            <a:extLst>
              <a:ext uri="{FF2B5EF4-FFF2-40B4-BE49-F238E27FC236}">
                <a16:creationId xmlns:a16="http://schemas.microsoft.com/office/drawing/2014/main" id="{9F10EFAB-50A4-4D48-AD77-BFF89457994B}"/>
              </a:ext>
            </a:extLst>
          </p:cNvPr>
          <p:cNvSpPr/>
          <p:nvPr/>
        </p:nvSpPr>
        <p:spPr>
          <a:xfrm>
            <a:off x="641197" y="1373642"/>
            <a:ext cx="7455902" cy="1639269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100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695D1AF-6D2B-4484-AD1A-2F60EF73AECB}"/>
              </a:ext>
            </a:extLst>
          </p:cNvPr>
          <p:cNvSpPr txBox="1"/>
          <p:nvPr/>
        </p:nvSpPr>
        <p:spPr>
          <a:xfrm>
            <a:off x="8319167" y="1761871"/>
            <a:ext cx="2064525" cy="70660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998" i="1" dirty="0">
                <a:solidFill>
                  <a:srgbClr val="2F27DA"/>
                </a:solidFill>
              </a:rPr>
              <a:t>Index</a:t>
            </a:r>
            <a:r>
              <a:rPr lang="fr-FR" sz="998" i="1" dirty="0"/>
              <a:t> [id, il, </a:t>
            </a:r>
            <a:r>
              <a:rPr lang="fr-FR" sz="998" i="1" dirty="0" err="1"/>
              <a:t>ip</a:t>
            </a:r>
            <a:r>
              <a:rPr lang="fr-FR" sz="998" i="1" dirty="0"/>
              <a:t>] =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idate</a:t>
            </a:r>
            <a:r>
              <a:rPr lang="fr-FR" sz="998" i="1" dirty="0"/>
              <a:t> * </a:t>
            </a:r>
            <a:r>
              <a:rPr lang="fr-FR" sz="998" i="1" dirty="0" err="1"/>
              <a:t>nloc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  <a:r>
              <a:rPr lang="fr-FR" sz="998" i="1" dirty="0" err="1">
                <a:solidFill>
                  <a:srgbClr val="2F27DA"/>
                </a:solidFill>
              </a:rPr>
              <a:t>iloc</a:t>
            </a:r>
            <a:r>
              <a:rPr lang="fr-FR" sz="998" i="1" dirty="0"/>
              <a:t> * </a:t>
            </a:r>
            <a:r>
              <a:rPr lang="fr-FR" sz="998" i="1" dirty="0" err="1"/>
              <a:t>nmeas</a:t>
            </a:r>
            <a:r>
              <a:rPr lang="fr-FR" sz="998" i="1" dirty="0"/>
              <a:t> + </a:t>
            </a:r>
          </a:p>
          <a:p>
            <a:pPr lvl="1"/>
            <a:r>
              <a:rPr lang="fr-FR" sz="998" i="1" dirty="0" err="1">
                <a:solidFill>
                  <a:srgbClr val="2F27DA"/>
                </a:solidFill>
              </a:rPr>
              <a:t>imeas</a:t>
            </a:r>
            <a:endParaRPr lang="fr-FR" sz="998" i="1" dirty="0">
              <a:solidFill>
                <a:srgbClr val="2F27DA"/>
              </a:solidFill>
            </a:endParaRP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B24331F4-0937-475F-9DC5-4B30A01837AC}"/>
              </a:ext>
            </a:extLst>
          </p:cNvPr>
          <p:cNvSpPr txBox="1"/>
          <p:nvPr/>
        </p:nvSpPr>
        <p:spPr>
          <a:xfrm>
            <a:off x="10383692" y="2564142"/>
            <a:ext cx="1698901" cy="5539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00" i="1" dirty="0">
                <a:solidFill>
                  <a:srgbClr val="2F27DA"/>
                </a:solidFill>
              </a:rPr>
              <a:t>Index</a:t>
            </a:r>
            <a:r>
              <a:rPr lang="fr-FR" sz="1000" i="1" dirty="0"/>
              <a:t> =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idloc</a:t>
            </a:r>
            <a:r>
              <a:rPr lang="fr-FR" sz="1000" i="1" dirty="0"/>
              <a:t> * </a:t>
            </a:r>
            <a:r>
              <a:rPr lang="fr-FR" sz="1000" i="1" dirty="0" err="1"/>
              <a:t>nmeas</a:t>
            </a:r>
            <a:r>
              <a:rPr lang="fr-FR" sz="1000" i="1" dirty="0"/>
              <a:t> + </a:t>
            </a:r>
          </a:p>
          <a:p>
            <a:pPr lvl="1"/>
            <a:r>
              <a:rPr lang="fr-FR" sz="1000" i="1" dirty="0" err="1">
                <a:solidFill>
                  <a:srgbClr val="2F27DA"/>
                </a:solidFill>
              </a:rPr>
              <a:t>imeas</a:t>
            </a:r>
            <a:endParaRPr lang="fr-FR" sz="1000" i="1" dirty="0">
              <a:solidFill>
                <a:srgbClr val="2F27D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162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55470"/>
            <a:ext cx="9794599" cy="957480"/>
          </a:xfrm>
        </p:spPr>
        <p:txBody>
          <a:bodyPr/>
          <a:lstStyle/>
          <a:p>
            <a:r>
              <a:rPr lang="fr-FR" dirty="0"/>
              <a:t>Modélisation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77072" y="989841"/>
            <a:ext cx="6136850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Score, type</a:t>
            </a:r>
          </a:p>
          <a:p>
            <a:pPr lvl="1"/>
            <a:r>
              <a:rPr lang="fr-FR" sz="1600" i="1" dirty="0"/>
              <a:t>score = min(</a:t>
            </a:r>
            <a:r>
              <a:rPr lang="fr-FR" sz="1600" i="1" dirty="0" err="1"/>
              <a:t>nEch</a:t>
            </a:r>
            <a:r>
              <a:rPr lang="fr-FR" sz="1600" i="1" dirty="0"/>
              <a:t>, 2) * 100 + min(nLoc,2) * 10 + min(</a:t>
            </a:r>
            <a:r>
              <a:rPr lang="fr-FR" sz="1600" i="1" dirty="0" err="1"/>
              <a:t>nDat</a:t>
            </a:r>
            <a:r>
              <a:rPr lang="fr-FR" sz="1600" i="1" dirty="0"/>
              <a:t>, 2)</a:t>
            </a:r>
          </a:p>
          <a:p>
            <a:pPr lvl="1"/>
            <a:r>
              <a:rPr lang="fr-FR" sz="1600" i="1" dirty="0"/>
              <a:t>Type = libellé de score (</a:t>
            </a:r>
            <a:r>
              <a:rPr lang="fr-FR" sz="1600" i="1" dirty="0" err="1"/>
              <a:t>cf</a:t>
            </a:r>
            <a:r>
              <a:rPr lang="fr-FR" sz="1600" i="1" dirty="0"/>
              <a:t> liste)</a:t>
            </a:r>
          </a:p>
          <a:p>
            <a:pPr lvl="2"/>
            <a:r>
              <a:rPr lang="fr-FR" sz="1159" i="1" dirty="0"/>
              <a:t>« </a:t>
            </a:r>
            <a:r>
              <a:rPr lang="fr-FR" sz="1159" i="1" dirty="0" err="1"/>
              <a:t>obserror</a:t>
            </a:r>
            <a:r>
              <a:rPr lang="fr-FR" sz="1159" i="1" dirty="0"/>
              <a:t> » si erreur</a:t>
            </a:r>
          </a:p>
          <a:p>
            <a:pPr lvl="2"/>
            <a:r>
              <a:rPr lang="fr-FR" sz="1159" i="1" dirty="0"/>
              <a:t>Dédoublement suivant </a:t>
            </a:r>
            <a:r>
              <a:rPr lang="fr-FR" sz="1159" i="1" dirty="0" err="1"/>
              <a:t>dim</a:t>
            </a:r>
            <a:r>
              <a:rPr lang="fr-FR" sz="1159" i="1" dirty="0"/>
              <a:t> si 122 ou 222</a:t>
            </a:r>
          </a:p>
          <a:p>
            <a:r>
              <a:rPr lang="fr-FR" sz="2400" i="1" dirty="0"/>
              <a:t>Complet</a:t>
            </a:r>
            <a:endParaRPr lang="fr-FR" sz="1600" i="1" dirty="0"/>
          </a:p>
          <a:p>
            <a:pPr lvl="1"/>
            <a:r>
              <a:rPr lang="fr-FR" sz="1600" i="1" dirty="0" err="1"/>
              <a:t>nLoc</a:t>
            </a:r>
            <a:r>
              <a:rPr lang="fr-FR" sz="1600" i="1" dirty="0"/>
              <a:t>, </a:t>
            </a:r>
            <a:r>
              <a:rPr lang="fr-FR" sz="1600" i="1" dirty="0" err="1"/>
              <a:t>nDat</a:t>
            </a:r>
            <a:r>
              <a:rPr lang="fr-FR" sz="1600" i="1" dirty="0"/>
              <a:t>, </a:t>
            </a:r>
            <a:r>
              <a:rPr lang="fr-FR" sz="1600" i="1" dirty="0" err="1"/>
              <a:t>nMeas</a:t>
            </a:r>
            <a:r>
              <a:rPr lang="fr-FR" sz="1600" i="1" dirty="0"/>
              <a:t> &gt; 0 et</a:t>
            </a:r>
          </a:p>
          <a:p>
            <a:pPr lvl="1"/>
            <a:r>
              <a:rPr lang="fr-FR" sz="1600" i="1" dirty="0"/>
              <a:t>( </a:t>
            </a:r>
            <a:r>
              <a:rPr lang="fr-FR" sz="1600" i="1" dirty="0" err="1"/>
              <a:t>nRes</a:t>
            </a:r>
            <a:r>
              <a:rPr lang="fr-FR" sz="1600" i="1" dirty="0"/>
              <a:t> = </a:t>
            </a:r>
            <a:r>
              <a:rPr lang="fr-FR" sz="1600" i="1" dirty="0" err="1"/>
              <a:t>nLoc</a:t>
            </a:r>
            <a:r>
              <a:rPr lang="fr-FR" sz="1600" i="1" dirty="0"/>
              <a:t> * </a:t>
            </a:r>
            <a:r>
              <a:rPr lang="fr-FR" sz="1600" i="1" dirty="0" err="1"/>
              <a:t>nDat</a:t>
            </a:r>
            <a:r>
              <a:rPr lang="fr-FR" sz="1600" i="1" dirty="0"/>
              <a:t> * </a:t>
            </a:r>
            <a:r>
              <a:rPr lang="fr-FR" sz="1600" i="1" dirty="0" err="1"/>
              <a:t>nMeas</a:t>
            </a:r>
            <a:r>
              <a:rPr lang="fr-FR" sz="1600" i="1" dirty="0"/>
              <a:t>  ou</a:t>
            </a:r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= </a:t>
            </a:r>
            <a:r>
              <a:rPr lang="fr-FR" sz="1600" i="1" dirty="0" err="1"/>
              <a:t>nDat</a:t>
            </a:r>
            <a:r>
              <a:rPr lang="fr-FR" sz="1600" i="1" dirty="0"/>
              <a:t> * </a:t>
            </a:r>
            <a:r>
              <a:rPr lang="fr-FR" sz="1600" i="1" dirty="0" err="1"/>
              <a:t>nMeas</a:t>
            </a:r>
            <a:r>
              <a:rPr lang="fr-FR" sz="1600" i="1" dirty="0"/>
              <a:t>  = </a:t>
            </a:r>
            <a:r>
              <a:rPr lang="fr-FR" sz="1600" i="1" dirty="0" err="1"/>
              <a:t>nLoc</a:t>
            </a:r>
            <a:r>
              <a:rPr lang="fr-FR" sz="1600" i="1" dirty="0"/>
              <a:t> * </a:t>
            </a:r>
            <a:r>
              <a:rPr lang="fr-FR" sz="1600" i="1" dirty="0" err="1"/>
              <a:t>nMeas</a:t>
            </a:r>
            <a:r>
              <a:rPr lang="fr-FR" sz="1600" i="1" dirty="0"/>
              <a:t>)</a:t>
            </a:r>
          </a:p>
          <a:p>
            <a:r>
              <a:rPr lang="fr-FR" sz="2400" i="1" dirty="0"/>
              <a:t>Erreur</a:t>
            </a:r>
          </a:p>
          <a:p>
            <a:pPr lvl="1"/>
            <a:r>
              <a:rPr lang="fr-FR" sz="1600" i="1" dirty="0"/>
              <a:t>non index ou composant en erreur</a:t>
            </a:r>
          </a:p>
          <a:p>
            <a:pPr lvl="1"/>
            <a:r>
              <a:rPr lang="fr-FR" sz="1600" i="1" dirty="0"/>
              <a:t>Nd &gt; </a:t>
            </a:r>
            <a:r>
              <a:rPr lang="fr-FR" sz="1600" i="1" dirty="0" err="1"/>
              <a:t>nDat</a:t>
            </a:r>
            <a:endParaRPr lang="fr-FR" sz="1600" i="1" dirty="0"/>
          </a:p>
          <a:p>
            <a:pPr lvl="1"/>
            <a:r>
              <a:rPr lang="fr-FR" sz="1600" i="1" dirty="0" err="1"/>
              <a:t>Np</a:t>
            </a:r>
            <a:r>
              <a:rPr lang="fr-FR" sz="1600" i="1" dirty="0"/>
              <a:t> &gt; </a:t>
            </a:r>
            <a:r>
              <a:rPr lang="fr-FR" sz="1600" i="1" dirty="0" err="1"/>
              <a:t>nMeas</a:t>
            </a:r>
            <a:endParaRPr lang="fr-FR" sz="1600" i="1" dirty="0"/>
          </a:p>
          <a:p>
            <a:pPr lvl="1"/>
            <a:r>
              <a:rPr lang="fr-FR" sz="1600" i="1" dirty="0" err="1"/>
              <a:t>Nl</a:t>
            </a:r>
            <a:r>
              <a:rPr lang="fr-FR" sz="1600" i="1" dirty="0"/>
              <a:t> &gt; </a:t>
            </a:r>
            <a:r>
              <a:rPr lang="fr-FR" sz="1600" i="1" dirty="0" err="1"/>
              <a:t>nLoc</a:t>
            </a:r>
            <a:endParaRPr lang="fr-FR" sz="1600" i="1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3FA79F12-CC4C-489D-A732-B7D5239988DC}"/>
              </a:ext>
            </a:extLst>
          </p:cNvPr>
          <p:cNvSpPr txBox="1">
            <a:spLocks/>
          </p:cNvSpPr>
          <p:nvPr/>
        </p:nvSpPr>
        <p:spPr>
          <a:xfrm>
            <a:off x="6388237" y="990429"/>
            <a:ext cx="5651369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Composants</a:t>
            </a:r>
          </a:p>
          <a:p>
            <a:pPr lvl="1"/>
            <a:r>
              <a:rPr lang="fr-FR" sz="1600" i="1" dirty="0" err="1"/>
              <a:t>nDat</a:t>
            </a:r>
            <a:r>
              <a:rPr lang="fr-FR" sz="1600" i="1" dirty="0"/>
              <a:t> : nombre d’éléments de type date</a:t>
            </a:r>
          </a:p>
          <a:p>
            <a:pPr lvl="1"/>
            <a:r>
              <a:rPr lang="fr-FR" sz="1600" i="1" dirty="0" err="1"/>
              <a:t>nLoc</a:t>
            </a:r>
            <a:r>
              <a:rPr lang="fr-FR" sz="1600" i="1" dirty="0"/>
              <a:t> : nombre d’éléments de type position</a:t>
            </a:r>
          </a:p>
          <a:p>
            <a:pPr lvl="1"/>
            <a:r>
              <a:rPr lang="fr-FR" sz="1600" i="1" dirty="0" err="1"/>
              <a:t>nMeas</a:t>
            </a:r>
            <a:r>
              <a:rPr lang="fr-FR" sz="1600" i="1" dirty="0"/>
              <a:t> : nombre d’éléments de type </a:t>
            </a:r>
            <a:r>
              <a:rPr lang="fr-FR" sz="1600" i="1" dirty="0" err="1"/>
              <a:t>observedProperty</a:t>
            </a:r>
            <a:endParaRPr lang="fr-FR" sz="1600" i="1" dirty="0"/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: nombre d’éléments de type </a:t>
            </a:r>
            <a:r>
              <a:rPr lang="fr-FR" sz="1600" i="1" dirty="0" err="1"/>
              <a:t>result</a:t>
            </a:r>
            <a:endParaRPr lang="fr-FR" sz="1600" i="1" dirty="0"/>
          </a:p>
          <a:p>
            <a:pPr lvl="1"/>
            <a:r>
              <a:rPr lang="fr-FR" sz="1600" i="1" dirty="0" err="1"/>
              <a:t>nEch</a:t>
            </a:r>
            <a:r>
              <a:rPr lang="fr-FR" sz="1600" i="1" dirty="0"/>
              <a:t> : nombre de couple (</a:t>
            </a:r>
            <a:r>
              <a:rPr lang="fr-FR" sz="1600" i="1" dirty="0" err="1"/>
              <a:t>loc</a:t>
            </a:r>
            <a:r>
              <a:rPr lang="fr-FR" sz="1600" i="1" dirty="0"/>
              <a:t>, </a:t>
            </a:r>
            <a:r>
              <a:rPr lang="fr-FR" sz="1600" i="1" dirty="0" err="1"/>
              <a:t>dat</a:t>
            </a:r>
            <a:r>
              <a:rPr lang="fr-FR" sz="1600" i="1" dirty="0"/>
              <a:t>) de </a:t>
            </a:r>
            <a:r>
              <a:rPr lang="fr-FR" sz="1600" i="1" dirty="0" err="1"/>
              <a:t>result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5303920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 err="1"/>
              <a:t>Result</a:t>
            </a:r>
            <a:r>
              <a:rPr lang="fr-FR" dirty="0"/>
              <a:t> – indexation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49420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30" name="Espace réservé du contenu 1">
            <a:extLst>
              <a:ext uri="{FF2B5EF4-FFF2-40B4-BE49-F238E27FC236}">
                <a16:creationId xmlns:a16="http://schemas.microsoft.com/office/drawing/2014/main" id="{57DB8C35-3FE9-43D2-9AC4-F31670A64FEF}"/>
              </a:ext>
            </a:extLst>
          </p:cNvPr>
          <p:cNvSpPr txBox="1">
            <a:spLocks/>
          </p:cNvSpPr>
          <p:nvPr/>
        </p:nvSpPr>
        <p:spPr>
          <a:xfrm>
            <a:off x="629999" y="1131804"/>
            <a:ext cx="6430676" cy="528785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70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617" dirty="0"/>
              <a:t>Construction</a:t>
            </a:r>
          </a:p>
          <a:p>
            <a:pPr lvl="1"/>
            <a:r>
              <a:rPr lang="fr-FR" sz="2177" dirty="0"/>
              <a:t>Valeur contextualisée par</a:t>
            </a:r>
          </a:p>
          <a:p>
            <a:pPr lvl="2"/>
            <a:r>
              <a:rPr lang="fr-FR" sz="1736" dirty="0"/>
              <a:t>Valeur d’index</a:t>
            </a:r>
          </a:p>
          <a:p>
            <a:pPr lvl="2"/>
            <a:r>
              <a:rPr lang="fr-FR" sz="1736" dirty="0"/>
              <a:t>ou numéro d’index</a:t>
            </a:r>
          </a:p>
          <a:p>
            <a:pPr lvl="1"/>
            <a:r>
              <a:rPr lang="fr-FR" sz="2177" dirty="0"/>
              <a:t>Valeur non contextualisée</a:t>
            </a:r>
          </a:p>
          <a:p>
            <a:pPr lvl="2"/>
            <a:r>
              <a:rPr lang="fr-FR" sz="1736" dirty="0"/>
              <a:t>Contextualisation a posteriori</a:t>
            </a:r>
          </a:p>
          <a:p>
            <a:pPr lvl="3"/>
            <a:r>
              <a:rPr lang="fr-FR" sz="1515" dirty="0"/>
              <a:t>Aucun index et complet -&gt; calcul</a:t>
            </a:r>
          </a:p>
          <a:p>
            <a:pPr lvl="3"/>
            <a:r>
              <a:rPr lang="fr-FR" sz="1515" dirty="0"/>
              <a:t>Index partiel -&gt; rien</a:t>
            </a:r>
          </a:p>
          <a:p>
            <a:pPr lvl="3"/>
            <a:r>
              <a:rPr lang="fr-FR" sz="1515" dirty="0"/>
              <a:t>Aucun index et incomplet -&gt; rien</a:t>
            </a:r>
          </a:p>
          <a:p>
            <a:r>
              <a:rPr lang="fr-FR" sz="2617" dirty="0"/>
              <a:t>Analyse (si index)</a:t>
            </a:r>
          </a:p>
          <a:p>
            <a:pPr lvl="1"/>
            <a:r>
              <a:rPr lang="fr-FR" sz="2177" dirty="0"/>
              <a:t>Matrice res3D : </a:t>
            </a:r>
            <a:r>
              <a:rPr lang="fr-FR" sz="2177" dirty="0" err="1"/>
              <a:t>nRes</a:t>
            </a:r>
            <a:r>
              <a:rPr lang="fr-FR" sz="2177" dirty="0"/>
              <a:t> </a:t>
            </a:r>
            <a:endParaRPr lang="fr-FR" sz="1736" dirty="0"/>
          </a:p>
          <a:p>
            <a:pPr lvl="2"/>
            <a:r>
              <a:rPr lang="fr-FR" sz="1736" dirty="0"/>
              <a:t>Si max valeur &gt;1 : erreur</a:t>
            </a:r>
          </a:p>
          <a:p>
            <a:pPr lvl="2"/>
            <a:r>
              <a:rPr lang="fr-FR" sz="1736" dirty="0" err="1"/>
              <a:t>measureRate</a:t>
            </a:r>
            <a:r>
              <a:rPr lang="fr-FR" sz="1736" dirty="0"/>
              <a:t> : </a:t>
            </a:r>
            <a:r>
              <a:rPr lang="fr-FR" sz="1736" dirty="0" err="1"/>
              <a:t>nRes</a:t>
            </a:r>
            <a:r>
              <a:rPr lang="fr-FR" sz="1736" dirty="0"/>
              <a:t> / nombre val</a:t>
            </a:r>
          </a:p>
          <a:p>
            <a:pPr lvl="1"/>
            <a:r>
              <a:rPr lang="fr-FR" sz="2177" dirty="0"/>
              <a:t>Matrice res2D : </a:t>
            </a:r>
            <a:r>
              <a:rPr lang="fr-FR" sz="2177" dirty="0" err="1"/>
              <a:t>nEch</a:t>
            </a:r>
            <a:r>
              <a:rPr lang="fr-FR" sz="2177" dirty="0"/>
              <a:t> somme majorée des </a:t>
            </a:r>
            <a:r>
              <a:rPr lang="fr-FR" sz="2177" dirty="0" err="1"/>
              <a:t>prop</a:t>
            </a:r>
            <a:r>
              <a:rPr lang="fr-FR" sz="2177" dirty="0"/>
              <a:t> ( 0 ou 1)</a:t>
            </a:r>
          </a:p>
          <a:p>
            <a:pPr lvl="2"/>
            <a:r>
              <a:rPr lang="fr-FR" sz="1736" dirty="0" err="1"/>
              <a:t>samplingRate</a:t>
            </a:r>
            <a:r>
              <a:rPr lang="fr-FR" sz="1736" dirty="0"/>
              <a:t> : </a:t>
            </a:r>
            <a:r>
              <a:rPr lang="fr-FR" sz="1736" dirty="0" err="1"/>
              <a:t>nEch</a:t>
            </a:r>
            <a:r>
              <a:rPr lang="fr-FR" sz="1736" dirty="0"/>
              <a:t> / nombre val</a:t>
            </a:r>
          </a:p>
          <a:p>
            <a:pPr lvl="2"/>
            <a:r>
              <a:rPr lang="fr-FR" sz="1736" dirty="0" err="1"/>
              <a:t>NEch</a:t>
            </a:r>
            <a:r>
              <a:rPr lang="fr-FR" sz="1736" dirty="0"/>
              <a:t> &lt; 2 : dim0</a:t>
            </a:r>
          </a:p>
          <a:p>
            <a:pPr lvl="1"/>
            <a:r>
              <a:rPr lang="fr-FR" sz="2177" dirty="0"/>
              <a:t>Matrice dat1D (nb des res2D non nuls pour chaque </a:t>
            </a:r>
            <a:r>
              <a:rPr lang="fr-FR" sz="2177" dirty="0" err="1"/>
              <a:t>dat</a:t>
            </a:r>
            <a:r>
              <a:rPr lang="fr-FR" sz="2177" dirty="0"/>
              <a:t>)</a:t>
            </a:r>
          </a:p>
          <a:p>
            <a:pPr lvl="2"/>
            <a:r>
              <a:rPr lang="fr-FR" sz="1736" dirty="0"/>
              <a:t>maxdat1D =1 : trajet spatial (dim1)</a:t>
            </a:r>
          </a:p>
          <a:p>
            <a:pPr lvl="1"/>
            <a:r>
              <a:rPr lang="fr-FR" sz="2200" dirty="0"/>
              <a:t>Matrice loc1D (nb des res2D non nuls pour chaque </a:t>
            </a:r>
            <a:r>
              <a:rPr lang="fr-FR" sz="2200" dirty="0" err="1"/>
              <a:t>loc</a:t>
            </a:r>
            <a:r>
              <a:rPr lang="fr-FR" sz="2200" dirty="0"/>
              <a:t>)</a:t>
            </a:r>
          </a:p>
          <a:p>
            <a:pPr lvl="2"/>
            <a:r>
              <a:rPr lang="fr-FR" sz="1736" dirty="0"/>
              <a:t>maxloc1D =1 : trajet temporel (</a:t>
            </a:r>
            <a:r>
              <a:rPr lang="fr-FR" sz="1736" dirty="0" err="1"/>
              <a:t>dim</a:t>
            </a:r>
            <a:r>
              <a:rPr lang="fr-FR" sz="1736" dirty="0"/>
              <a:t> 1)</a:t>
            </a:r>
          </a:p>
          <a:p>
            <a:pPr lvl="1"/>
            <a:r>
              <a:rPr lang="fr-FR" sz="2177" dirty="0"/>
              <a:t>Sinon </a:t>
            </a:r>
            <a:r>
              <a:rPr lang="fr-FR" sz="2177" dirty="0" err="1"/>
              <a:t>dim</a:t>
            </a:r>
            <a:r>
              <a:rPr lang="fr-FR" sz="2177" dirty="0"/>
              <a:t> = 2</a:t>
            </a:r>
          </a:p>
          <a:p>
            <a:pPr lvl="2"/>
            <a:endParaRPr lang="fr-FR" sz="1736" dirty="0"/>
          </a:p>
          <a:p>
            <a:pPr lvl="1"/>
            <a:endParaRPr lang="fr-FR" sz="2177" dirty="0"/>
          </a:p>
          <a:p>
            <a:pPr lvl="2"/>
            <a:endParaRPr lang="fr-FR" sz="1736" dirty="0"/>
          </a:p>
          <a:p>
            <a:pPr lvl="2"/>
            <a:endParaRPr lang="fr-FR" sz="1736" dirty="0"/>
          </a:p>
          <a:p>
            <a:pPr lvl="2"/>
            <a:endParaRPr lang="fr-FR" sz="1736" dirty="0"/>
          </a:p>
          <a:p>
            <a:pPr lvl="2"/>
            <a:endParaRPr lang="fr-FR" sz="1736" dirty="0"/>
          </a:p>
          <a:p>
            <a:pPr lvl="2"/>
            <a:endParaRPr lang="fr-FR" sz="1736" dirty="0"/>
          </a:p>
        </p:txBody>
      </p:sp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91829AD5-C9DE-4C63-ABE7-99641B354918}"/>
              </a:ext>
            </a:extLst>
          </p:cNvPr>
          <p:cNvSpPr txBox="1">
            <a:spLocks/>
          </p:cNvSpPr>
          <p:nvPr/>
        </p:nvSpPr>
        <p:spPr>
          <a:xfrm>
            <a:off x="6702432" y="1206356"/>
            <a:ext cx="5028299" cy="5287850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00" dirty="0"/>
              <a:t>Normalisation</a:t>
            </a:r>
          </a:p>
          <a:p>
            <a:pPr lvl="1"/>
            <a:r>
              <a:rPr lang="fr-FR" sz="1600" dirty="0"/>
              <a:t>Suppression des valeurs d’index inutilisées</a:t>
            </a:r>
          </a:p>
          <a:p>
            <a:pPr lvl="1"/>
            <a:r>
              <a:rPr lang="fr-FR" sz="1600" dirty="0"/>
              <a:t>Ordonnancement des index</a:t>
            </a:r>
          </a:p>
        </p:txBody>
      </p:sp>
    </p:spTree>
    <p:extLst>
      <p:ext uri="{BB962C8B-B14F-4D97-AF65-F5344CB8AC3E}">
        <p14:creationId xmlns:p14="http://schemas.microsoft.com/office/powerpoint/2010/main" val="18401399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49770" y="989841"/>
            <a:ext cx="6419878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76" dirty="0"/>
              <a:t>Composants</a:t>
            </a:r>
          </a:p>
          <a:p>
            <a:pPr lvl="1"/>
            <a:r>
              <a:rPr lang="fr-FR" sz="2177" i="1" dirty="0" err="1"/>
              <a:t>nDat</a:t>
            </a:r>
            <a:r>
              <a:rPr lang="fr-FR" sz="2177" i="1" dirty="0"/>
              <a:t> : nombre d’éléments de type date</a:t>
            </a:r>
          </a:p>
          <a:p>
            <a:pPr lvl="1"/>
            <a:r>
              <a:rPr lang="fr-FR" sz="2177" i="1" dirty="0" err="1"/>
              <a:t>nLoc</a:t>
            </a:r>
            <a:r>
              <a:rPr lang="fr-FR" sz="2177" i="1" dirty="0"/>
              <a:t> : nombre d’éléments de type position</a:t>
            </a:r>
          </a:p>
          <a:p>
            <a:pPr lvl="1"/>
            <a:r>
              <a:rPr lang="fr-FR" sz="2177" i="1" dirty="0" err="1"/>
              <a:t>nMeas</a:t>
            </a:r>
            <a:r>
              <a:rPr lang="fr-FR" sz="2177" i="1" dirty="0"/>
              <a:t> : nombre d’éléments de type </a:t>
            </a:r>
            <a:r>
              <a:rPr lang="fr-FR" sz="2177" i="1" dirty="0" err="1"/>
              <a:t>observedProperty</a:t>
            </a:r>
            <a:endParaRPr lang="fr-FR" sz="2177" i="1" dirty="0"/>
          </a:p>
          <a:p>
            <a:pPr lvl="1"/>
            <a:r>
              <a:rPr lang="fr-FR" sz="2177" i="1" dirty="0" err="1"/>
              <a:t>nResult</a:t>
            </a:r>
            <a:r>
              <a:rPr lang="fr-FR" sz="2177" i="1" dirty="0"/>
              <a:t> : nombre d’éléments de type </a:t>
            </a:r>
            <a:r>
              <a:rPr lang="fr-FR" sz="2177" i="1" dirty="0" err="1"/>
              <a:t>result</a:t>
            </a:r>
            <a:endParaRPr lang="fr-FR" sz="2177" i="1" dirty="0"/>
          </a:p>
          <a:p>
            <a:r>
              <a:rPr lang="fr-FR" sz="2576" i="1" dirty="0" err="1"/>
              <a:t>Result</a:t>
            </a:r>
            <a:r>
              <a:rPr lang="fr-FR" sz="2576" i="1" dirty="0"/>
              <a:t> (si index)</a:t>
            </a:r>
          </a:p>
          <a:p>
            <a:pPr lvl="1"/>
            <a:r>
              <a:rPr lang="fr-FR" sz="2177" dirty="0" err="1"/>
              <a:t>nEch</a:t>
            </a:r>
            <a:r>
              <a:rPr lang="fr-FR" sz="2177" dirty="0"/>
              <a:t> : nombre d’index date/position avec au moins un élément de type </a:t>
            </a:r>
            <a:r>
              <a:rPr lang="fr-FR" sz="2177" dirty="0" err="1"/>
              <a:t>result</a:t>
            </a:r>
            <a:endParaRPr lang="fr-FR" sz="2177" dirty="0"/>
          </a:p>
          <a:p>
            <a:pPr lvl="1"/>
            <a:r>
              <a:rPr lang="fr-FR" sz="2177" dirty="0" err="1"/>
              <a:t>nEchDat</a:t>
            </a:r>
            <a:r>
              <a:rPr lang="fr-FR" sz="2177" dirty="0"/>
              <a:t> : nombre d’index date/position maxi par index position</a:t>
            </a:r>
          </a:p>
          <a:p>
            <a:pPr lvl="1"/>
            <a:r>
              <a:rPr lang="fr-FR" sz="2177" dirty="0" err="1"/>
              <a:t>nEchLoc</a:t>
            </a:r>
            <a:r>
              <a:rPr lang="fr-FR" sz="2177" dirty="0"/>
              <a:t> : nombre d’index date/position maxi par index date</a:t>
            </a:r>
          </a:p>
          <a:p>
            <a:pPr lvl="1"/>
            <a:r>
              <a:rPr lang="fr-FR" sz="2177" dirty="0"/>
              <a:t>Dim : Dimension </a:t>
            </a:r>
          </a:p>
          <a:p>
            <a:pPr lvl="2"/>
            <a:r>
              <a:rPr lang="fr-FR" sz="1777" dirty="0"/>
              <a:t>0 si </a:t>
            </a:r>
            <a:r>
              <a:rPr lang="fr-FR" sz="1777" dirty="0" err="1"/>
              <a:t>nEch</a:t>
            </a:r>
            <a:r>
              <a:rPr lang="fr-FR" sz="1777" dirty="0"/>
              <a:t> &lt; 2</a:t>
            </a:r>
          </a:p>
          <a:p>
            <a:pPr lvl="2"/>
            <a:r>
              <a:rPr lang="fr-FR" sz="1777" dirty="0"/>
              <a:t>1 si </a:t>
            </a:r>
            <a:r>
              <a:rPr lang="fr-FR" sz="1777" dirty="0" err="1"/>
              <a:t>nEchLoc</a:t>
            </a:r>
            <a:r>
              <a:rPr lang="fr-FR" sz="1777" dirty="0"/>
              <a:t> &lt; 2 ou </a:t>
            </a:r>
            <a:r>
              <a:rPr lang="fr-FR" sz="1777" dirty="0" err="1"/>
              <a:t>nEchDat</a:t>
            </a:r>
            <a:r>
              <a:rPr lang="fr-FR" sz="1777" dirty="0"/>
              <a:t> &lt; 2</a:t>
            </a:r>
          </a:p>
          <a:p>
            <a:pPr lvl="2"/>
            <a:r>
              <a:rPr lang="fr-FR" sz="1777" dirty="0"/>
              <a:t>2 si </a:t>
            </a:r>
            <a:r>
              <a:rPr lang="fr-FR" sz="1777" dirty="0" err="1"/>
              <a:t>nEchLoc</a:t>
            </a:r>
            <a:r>
              <a:rPr lang="fr-FR" sz="1777" dirty="0"/>
              <a:t> &gt; 1 et </a:t>
            </a:r>
            <a:r>
              <a:rPr lang="fr-FR" sz="1777" dirty="0" err="1"/>
              <a:t>nEchDat</a:t>
            </a:r>
            <a:r>
              <a:rPr lang="fr-FR" sz="1777" dirty="0"/>
              <a:t> &gt; 1</a:t>
            </a:r>
            <a:endParaRPr lang="fr-FR" sz="2177" i="1" dirty="0"/>
          </a:p>
          <a:p>
            <a:r>
              <a:rPr lang="fr-FR" sz="2576" dirty="0"/>
              <a:t>Observation (si index)</a:t>
            </a:r>
          </a:p>
          <a:p>
            <a:pPr lvl="1"/>
            <a:r>
              <a:rPr lang="fr-FR" sz="2177" dirty="0"/>
              <a:t>Complet : </a:t>
            </a:r>
          </a:p>
          <a:p>
            <a:pPr lvl="2"/>
            <a:r>
              <a:rPr lang="fr-FR" sz="1777" dirty="0"/>
              <a:t>si (</a:t>
            </a:r>
            <a:r>
              <a:rPr lang="fr-FR" sz="1777" dirty="0" err="1"/>
              <a:t>nResult</a:t>
            </a:r>
            <a:r>
              <a:rPr lang="fr-FR" sz="1777" dirty="0"/>
              <a:t> = </a:t>
            </a:r>
            <a:r>
              <a:rPr lang="fr-FR" sz="1777" dirty="0" err="1"/>
              <a:t>nMeas</a:t>
            </a:r>
            <a:r>
              <a:rPr lang="fr-FR" sz="1777" dirty="0"/>
              <a:t> * </a:t>
            </a:r>
            <a:r>
              <a:rPr lang="fr-FR" sz="1777" dirty="0" err="1"/>
              <a:t>nLoc</a:t>
            </a:r>
            <a:r>
              <a:rPr lang="fr-FR" sz="1777" dirty="0"/>
              <a:t> * </a:t>
            </a:r>
            <a:r>
              <a:rPr lang="fr-FR" sz="1777" dirty="0" err="1"/>
              <a:t>nDat</a:t>
            </a:r>
            <a:r>
              <a:rPr lang="fr-FR" sz="1777" dirty="0"/>
              <a:t> et </a:t>
            </a:r>
            <a:r>
              <a:rPr lang="fr-FR" sz="1777" dirty="0" err="1"/>
              <a:t>dim</a:t>
            </a:r>
            <a:r>
              <a:rPr lang="fr-FR" sz="1777" dirty="0"/>
              <a:t> = 2 et </a:t>
            </a:r>
            <a:r>
              <a:rPr lang="fr-FR" sz="1777" dirty="0" err="1"/>
              <a:t>nEch</a:t>
            </a:r>
            <a:r>
              <a:rPr lang="fr-FR" sz="1777" dirty="0"/>
              <a:t> = </a:t>
            </a:r>
            <a:r>
              <a:rPr lang="fr-FR" sz="1777" dirty="0" err="1"/>
              <a:t>nLoc</a:t>
            </a:r>
            <a:r>
              <a:rPr lang="fr-FR" sz="1777" dirty="0"/>
              <a:t> * </a:t>
            </a:r>
            <a:r>
              <a:rPr lang="fr-FR" sz="1777" dirty="0" err="1"/>
              <a:t>nDat</a:t>
            </a:r>
            <a:r>
              <a:rPr lang="fr-FR" sz="1777" dirty="0"/>
              <a:t>) </a:t>
            </a:r>
          </a:p>
          <a:p>
            <a:pPr lvl="2"/>
            <a:r>
              <a:rPr lang="fr-FR" sz="1777" dirty="0"/>
              <a:t>ou (</a:t>
            </a:r>
            <a:r>
              <a:rPr lang="fr-FR" sz="1777" dirty="0" err="1"/>
              <a:t>nResult</a:t>
            </a:r>
            <a:r>
              <a:rPr lang="fr-FR" sz="1777" dirty="0"/>
              <a:t> = </a:t>
            </a:r>
            <a:r>
              <a:rPr lang="fr-FR" sz="1777" dirty="0" err="1"/>
              <a:t>nMeas</a:t>
            </a:r>
            <a:r>
              <a:rPr lang="fr-FR" sz="1777" dirty="0"/>
              <a:t> * </a:t>
            </a:r>
            <a:r>
              <a:rPr lang="fr-FR" sz="1777" dirty="0" err="1"/>
              <a:t>nLoc</a:t>
            </a:r>
            <a:r>
              <a:rPr lang="fr-FR" sz="1777" dirty="0"/>
              <a:t> et </a:t>
            </a:r>
            <a:r>
              <a:rPr lang="fr-FR" sz="1777" dirty="0" err="1"/>
              <a:t>nLoc</a:t>
            </a:r>
            <a:r>
              <a:rPr lang="fr-FR" sz="1777" dirty="0"/>
              <a:t> = </a:t>
            </a:r>
            <a:r>
              <a:rPr lang="fr-FR" sz="1777" dirty="0" err="1"/>
              <a:t>nDat</a:t>
            </a:r>
            <a:r>
              <a:rPr lang="fr-FR" sz="1777" dirty="0"/>
              <a:t> et </a:t>
            </a:r>
            <a:r>
              <a:rPr lang="fr-FR" sz="1777" dirty="0" err="1"/>
              <a:t>dim</a:t>
            </a:r>
            <a:r>
              <a:rPr lang="fr-FR" sz="1777" dirty="0"/>
              <a:t> = 1 et </a:t>
            </a:r>
            <a:r>
              <a:rPr lang="fr-FR" sz="1777" dirty="0" err="1"/>
              <a:t>nEch</a:t>
            </a:r>
            <a:r>
              <a:rPr lang="fr-FR" sz="1777" dirty="0"/>
              <a:t> = </a:t>
            </a:r>
            <a:r>
              <a:rPr lang="fr-FR" sz="1777" dirty="0" err="1"/>
              <a:t>nLoc</a:t>
            </a:r>
            <a:r>
              <a:rPr lang="fr-FR" sz="1777" dirty="0"/>
              <a:t>) </a:t>
            </a:r>
          </a:p>
          <a:p>
            <a:pPr lvl="2"/>
            <a:r>
              <a:rPr lang="fr-FR" sz="1777" dirty="0"/>
              <a:t>ou  (</a:t>
            </a:r>
            <a:r>
              <a:rPr lang="fr-FR" sz="1777" dirty="0" err="1"/>
              <a:t>nResult</a:t>
            </a:r>
            <a:r>
              <a:rPr lang="fr-FR" sz="1777" dirty="0"/>
              <a:t> * </a:t>
            </a:r>
            <a:r>
              <a:rPr lang="fr-FR" sz="1777" dirty="0" err="1"/>
              <a:t>nMeas</a:t>
            </a:r>
            <a:r>
              <a:rPr lang="fr-FR" sz="1777" dirty="0"/>
              <a:t> * </a:t>
            </a:r>
            <a:r>
              <a:rPr lang="fr-FR" sz="1777" dirty="0" err="1"/>
              <a:t>nLoc</a:t>
            </a:r>
            <a:r>
              <a:rPr lang="fr-FR" sz="1777" dirty="0"/>
              <a:t> * </a:t>
            </a:r>
            <a:r>
              <a:rPr lang="fr-FR" sz="1777" dirty="0" err="1"/>
              <a:t>nDat</a:t>
            </a:r>
            <a:r>
              <a:rPr lang="fr-FR" sz="1777" dirty="0"/>
              <a:t> &gt; 0 et </a:t>
            </a:r>
            <a:r>
              <a:rPr lang="fr-FR" sz="1777" dirty="0" err="1"/>
              <a:t>dim</a:t>
            </a:r>
            <a:r>
              <a:rPr lang="fr-FR" sz="1777" dirty="0"/>
              <a:t> = 0 et </a:t>
            </a:r>
            <a:r>
              <a:rPr lang="fr-FR" sz="1777" dirty="0" err="1"/>
              <a:t>nEch</a:t>
            </a:r>
            <a:r>
              <a:rPr lang="fr-FR" sz="1777" dirty="0"/>
              <a:t> = 1)</a:t>
            </a:r>
          </a:p>
          <a:p>
            <a:pPr lvl="1"/>
            <a:r>
              <a:rPr lang="fr-FR" sz="2177" dirty="0" err="1"/>
              <a:t>tMeas</a:t>
            </a:r>
            <a:r>
              <a:rPr lang="fr-FR" sz="2177" dirty="0"/>
              <a:t> = </a:t>
            </a:r>
            <a:r>
              <a:rPr lang="fr-FR" sz="2177" dirty="0" err="1"/>
              <a:t>nResult</a:t>
            </a:r>
            <a:r>
              <a:rPr lang="fr-FR" sz="2177" dirty="0"/>
              <a:t> / ( </a:t>
            </a:r>
            <a:r>
              <a:rPr lang="fr-FR" sz="2177" dirty="0" err="1"/>
              <a:t>nEch</a:t>
            </a:r>
            <a:r>
              <a:rPr lang="fr-FR" sz="2177" dirty="0"/>
              <a:t> * </a:t>
            </a:r>
            <a:r>
              <a:rPr lang="fr-FR" sz="2177" dirty="0" err="1"/>
              <a:t>nMeas</a:t>
            </a:r>
            <a:r>
              <a:rPr lang="fr-FR" sz="2177" dirty="0"/>
              <a:t>) : taux de mesure (</a:t>
            </a:r>
            <a:r>
              <a:rPr lang="fr-FR" sz="2177" dirty="0" err="1"/>
              <a:t>null</a:t>
            </a:r>
            <a:r>
              <a:rPr lang="fr-FR" sz="2177" dirty="0"/>
              <a:t> si </a:t>
            </a:r>
            <a:r>
              <a:rPr lang="fr-FR" sz="2177" dirty="0" err="1"/>
              <a:t>nEch</a:t>
            </a:r>
            <a:r>
              <a:rPr lang="fr-FR" sz="2177" dirty="0"/>
              <a:t> =0, 1 si complet)</a:t>
            </a:r>
          </a:p>
          <a:p>
            <a:pPr lvl="1"/>
            <a:r>
              <a:rPr lang="fr-FR" sz="2177" dirty="0" err="1"/>
              <a:t>tEch</a:t>
            </a:r>
            <a:r>
              <a:rPr lang="fr-FR" sz="2177" dirty="0"/>
              <a:t> : taux d’échantillonnage (1 si complet)</a:t>
            </a:r>
          </a:p>
          <a:p>
            <a:pPr lvl="2"/>
            <a:r>
              <a:rPr lang="fr-FR" sz="1777" dirty="0" err="1"/>
              <a:t>nEch</a:t>
            </a:r>
            <a:r>
              <a:rPr lang="fr-FR" sz="1777" dirty="0"/>
              <a:t> / (</a:t>
            </a:r>
            <a:r>
              <a:rPr lang="fr-FR" sz="1777" dirty="0" err="1"/>
              <a:t>nDat</a:t>
            </a:r>
            <a:r>
              <a:rPr lang="fr-FR" sz="1777" dirty="0"/>
              <a:t> * </a:t>
            </a:r>
            <a:r>
              <a:rPr lang="fr-FR" sz="1777" dirty="0" err="1"/>
              <a:t>nLoc</a:t>
            </a:r>
            <a:r>
              <a:rPr lang="fr-FR" sz="1777" dirty="0"/>
              <a:t>) si </a:t>
            </a:r>
            <a:r>
              <a:rPr lang="fr-FR" sz="1777" dirty="0" err="1"/>
              <a:t>dim</a:t>
            </a:r>
            <a:r>
              <a:rPr lang="fr-FR" sz="1777" dirty="0"/>
              <a:t> = 2</a:t>
            </a:r>
          </a:p>
          <a:p>
            <a:pPr lvl="2"/>
            <a:r>
              <a:rPr lang="fr-FR" sz="1777" dirty="0" err="1"/>
              <a:t>nEch</a:t>
            </a:r>
            <a:r>
              <a:rPr lang="fr-FR" sz="1777" dirty="0"/>
              <a:t> / max (</a:t>
            </a:r>
            <a:r>
              <a:rPr lang="fr-FR" sz="1777" dirty="0" err="1"/>
              <a:t>nDat</a:t>
            </a:r>
            <a:r>
              <a:rPr lang="fr-FR" sz="1777" dirty="0"/>
              <a:t>, </a:t>
            </a:r>
            <a:r>
              <a:rPr lang="fr-FR" sz="1777" dirty="0" err="1"/>
              <a:t>nLoc</a:t>
            </a:r>
            <a:r>
              <a:rPr lang="fr-FR" sz="1777" dirty="0"/>
              <a:t>)  si </a:t>
            </a:r>
            <a:r>
              <a:rPr lang="fr-FR" sz="1777" dirty="0" err="1"/>
              <a:t>dim</a:t>
            </a:r>
            <a:r>
              <a:rPr lang="fr-FR" sz="1777" dirty="0"/>
              <a:t> &lt; 2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38BA6A3C-4C71-42DA-B4B3-DEB57659B2D7}"/>
              </a:ext>
            </a:extLst>
          </p:cNvPr>
          <p:cNvSpPr txBox="1">
            <a:spLocks/>
          </p:cNvSpPr>
          <p:nvPr/>
        </p:nvSpPr>
        <p:spPr>
          <a:xfrm>
            <a:off x="6636470" y="829559"/>
            <a:ext cx="5429839" cy="5859989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i="1" dirty="0" err="1"/>
              <a:t>Result</a:t>
            </a:r>
            <a:r>
              <a:rPr lang="fr-FR" sz="1814" i="1" dirty="0"/>
              <a:t> (sans index)</a:t>
            </a:r>
          </a:p>
          <a:p>
            <a:pPr lvl="1"/>
            <a:r>
              <a:rPr lang="fr-FR" sz="1633" dirty="0"/>
              <a:t>Dim :</a:t>
            </a:r>
          </a:p>
          <a:p>
            <a:pPr lvl="2"/>
            <a:r>
              <a:rPr lang="fr-FR" sz="1452" dirty="0"/>
              <a:t>0 si score = 0, 1, 10, 11, 100, 101, 110, 111</a:t>
            </a:r>
          </a:p>
          <a:p>
            <a:pPr lvl="2"/>
            <a:r>
              <a:rPr lang="fr-FR" sz="1452" dirty="0"/>
              <a:t>1 si score = 2, 12, 20, 21, 102, 112, 120, 121, 200, 201, 202, 210, 211, 212, 220, 221</a:t>
            </a:r>
          </a:p>
          <a:p>
            <a:pPr lvl="2"/>
            <a:r>
              <a:rPr lang="fr-FR" sz="1452" dirty="0"/>
              <a:t>2 si score = 22, 122 et </a:t>
            </a:r>
            <a:r>
              <a:rPr lang="fr-FR" sz="1452" dirty="0" err="1"/>
              <a:t>nLoc</a:t>
            </a:r>
            <a:r>
              <a:rPr lang="fr-FR" sz="1452" dirty="0"/>
              <a:t> != </a:t>
            </a:r>
            <a:r>
              <a:rPr lang="fr-FR" sz="1452" dirty="0" err="1"/>
              <a:t>nDat</a:t>
            </a:r>
            <a:endParaRPr lang="fr-FR" sz="1452" dirty="0"/>
          </a:p>
          <a:p>
            <a:pPr lvl="2"/>
            <a:r>
              <a:rPr lang="fr-FR" sz="1452" dirty="0"/>
              <a:t>2 si score = 222 et </a:t>
            </a:r>
            <a:r>
              <a:rPr lang="fr-FR" sz="1452" dirty="0" err="1"/>
              <a:t>nRes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/>
              <a:t> * </a:t>
            </a:r>
            <a:r>
              <a:rPr lang="fr-FR" sz="1452" dirty="0" err="1"/>
              <a:t>nDat</a:t>
            </a:r>
            <a:r>
              <a:rPr lang="fr-FR" sz="1452" dirty="0"/>
              <a:t> </a:t>
            </a:r>
            <a:r>
              <a:rPr lang="fr-FR" sz="1452" dirty="0">
                <a:solidFill>
                  <a:srgbClr val="FF0000"/>
                </a:solidFill>
              </a:rPr>
              <a:t>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>
              <a:solidFill>
                <a:srgbClr val="FF0000"/>
              </a:solidFill>
            </a:endParaRPr>
          </a:p>
          <a:p>
            <a:pPr lvl="2"/>
            <a:r>
              <a:rPr lang="fr-FR" sz="1452" dirty="0"/>
              <a:t>1 si score = 22, 122 et </a:t>
            </a:r>
            <a:r>
              <a:rPr lang="fr-FR" sz="1452" dirty="0" err="1"/>
              <a:t>nLoc</a:t>
            </a:r>
            <a:r>
              <a:rPr lang="fr-FR" sz="1452" dirty="0"/>
              <a:t> = </a:t>
            </a:r>
            <a:r>
              <a:rPr lang="fr-FR" sz="1452" dirty="0" err="1"/>
              <a:t>nDat</a:t>
            </a:r>
            <a:endParaRPr lang="fr-FR" sz="1452" dirty="0"/>
          </a:p>
          <a:p>
            <a:pPr lvl="2"/>
            <a:r>
              <a:rPr lang="fr-FR" sz="1452" dirty="0"/>
              <a:t>1 si score = 222 et </a:t>
            </a:r>
            <a:r>
              <a:rPr lang="fr-FR" sz="1452" dirty="0" err="1"/>
              <a:t>nRes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 =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>
              <a:solidFill>
                <a:srgbClr val="FF0000"/>
              </a:solidFill>
            </a:endParaRPr>
          </a:p>
          <a:p>
            <a:r>
              <a:rPr lang="fr-FR" sz="1814" dirty="0"/>
              <a:t>Observation (sans index)</a:t>
            </a:r>
          </a:p>
          <a:p>
            <a:pPr lvl="1"/>
            <a:r>
              <a:rPr lang="fr-FR" sz="1633" dirty="0"/>
              <a:t>Complet : </a:t>
            </a:r>
          </a:p>
          <a:p>
            <a:pPr lvl="2"/>
            <a:r>
              <a:rPr lang="fr-FR" sz="1452" dirty="0"/>
              <a:t>Oui si score &lt; 202 ou = 210 ou =211</a:t>
            </a:r>
          </a:p>
          <a:p>
            <a:pPr lvl="2"/>
            <a:r>
              <a:rPr lang="fr-FR" sz="1452" dirty="0"/>
              <a:t>Oui si (score = 202 ou 212) et </a:t>
            </a:r>
            <a:r>
              <a:rPr lang="fr-FR" sz="1452" dirty="0" err="1"/>
              <a:t>nResult</a:t>
            </a:r>
            <a:r>
              <a:rPr lang="fr-FR" sz="1452" dirty="0"/>
              <a:t> =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/>
          </a:p>
          <a:p>
            <a:pPr lvl="2"/>
            <a:r>
              <a:rPr lang="fr-FR" sz="1452" dirty="0"/>
              <a:t>Oui si (score = 220 ou 221) et </a:t>
            </a:r>
            <a:r>
              <a:rPr lang="fr-FR" sz="1452" dirty="0" err="1"/>
              <a:t>nResult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/>
          </a:p>
          <a:p>
            <a:pPr lvl="2"/>
            <a:r>
              <a:rPr lang="fr-FR" sz="1452" dirty="0"/>
              <a:t>Oui si score = 222 et (</a:t>
            </a:r>
            <a:r>
              <a:rPr lang="fr-FR" sz="1452" dirty="0" err="1"/>
              <a:t>nResult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/>
              <a:t> 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 = </a:t>
            </a:r>
            <a:r>
              <a:rPr lang="fr-FR" sz="1452" dirty="0" err="1"/>
              <a:t>nDat</a:t>
            </a:r>
            <a:r>
              <a:rPr lang="fr-FR" sz="1452" dirty="0"/>
              <a:t> 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>
                <a:solidFill>
                  <a:srgbClr val="FF0000"/>
                </a:solidFill>
              </a:rPr>
              <a:t> </a:t>
            </a:r>
            <a:r>
              <a:rPr lang="fr-FR" sz="1452" dirty="0"/>
              <a:t>ou </a:t>
            </a:r>
            <a:r>
              <a:rPr lang="fr-FR" sz="1452" dirty="0" err="1"/>
              <a:t>nResult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/>
              <a:t> *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)</a:t>
            </a:r>
          </a:p>
          <a:p>
            <a:pPr lvl="1"/>
            <a:r>
              <a:rPr lang="fr-FR" sz="1633" dirty="0" err="1"/>
              <a:t>tMeas</a:t>
            </a:r>
            <a:r>
              <a:rPr lang="fr-FR" sz="1633" dirty="0"/>
              <a:t> = </a:t>
            </a:r>
            <a:r>
              <a:rPr lang="fr-FR" sz="1633" dirty="0" err="1"/>
              <a:t>tEch</a:t>
            </a:r>
            <a:r>
              <a:rPr lang="fr-FR" sz="1633" dirty="0"/>
              <a:t> = 1</a:t>
            </a:r>
          </a:p>
          <a:p>
            <a:pPr lvl="1"/>
            <a:r>
              <a:rPr lang="fr-FR" sz="1633" dirty="0"/>
              <a:t>Erreur si</a:t>
            </a:r>
          </a:p>
          <a:p>
            <a:pPr lvl="2"/>
            <a:r>
              <a:rPr lang="fr-FR" sz="1452" dirty="0"/>
              <a:t>(score = 202 ou 212) et </a:t>
            </a:r>
            <a:r>
              <a:rPr lang="fr-FR" sz="1452" dirty="0" err="1"/>
              <a:t>nResult</a:t>
            </a:r>
            <a:r>
              <a:rPr lang="fr-FR" sz="1452" dirty="0"/>
              <a:t> !=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/>
          </a:p>
          <a:p>
            <a:pPr lvl="2"/>
            <a:r>
              <a:rPr lang="fr-FR" sz="1452" dirty="0"/>
              <a:t>(score = 220 ou 221) et </a:t>
            </a:r>
            <a:r>
              <a:rPr lang="fr-FR" sz="1452" dirty="0" err="1"/>
              <a:t>nResult</a:t>
            </a:r>
            <a:r>
              <a:rPr lang="fr-FR" sz="1452" dirty="0"/>
              <a:t> != </a:t>
            </a:r>
            <a:r>
              <a:rPr lang="fr-FR" sz="1452" dirty="0" err="1"/>
              <a:t>nLoc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endParaRPr lang="fr-FR" sz="1452" dirty="0"/>
          </a:p>
          <a:p>
            <a:pPr lvl="2"/>
            <a:r>
              <a:rPr lang="fr-FR" sz="1452" dirty="0"/>
              <a:t>score = 222 et (!(</a:t>
            </a:r>
            <a:r>
              <a:rPr lang="fr-FR" sz="1452" dirty="0" err="1"/>
              <a:t>nResult</a:t>
            </a:r>
            <a:r>
              <a:rPr lang="fr-FR" sz="1452" dirty="0"/>
              <a:t> = </a:t>
            </a:r>
            <a:r>
              <a:rPr lang="fr-FR" sz="1452" dirty="0" err="1"/>
              <a:t>nLoc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 =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) et </a:t>
            </a:r>
            <a:r>
              <a:rPr lang="fr-FR" sz="1452" dirty="0" err="1"/>
              <a:t>nResult</a:t>
            </a:r>
            <a:r>
              <a:rPr lang="fr-FR" sz="1452" dirty="0"/>
              <a:t> != </a:t>
            </a:r>
            <a:r>
              <a:rPr lang="fr-FR" sz="1452" dirty="0" err="1"/>
              <a:t>nLoc</a:t>
            </a:r>
            <a:r>
              <a:rPr lang="fr-FR" sz="1452" dirty="0"/>
              <a:t> * </a:t>
            </a:r>
            <a:r>
              <a:rPr lang="fr-FR" sz="1452" dirty="0" err="1"/>
              <a:t>nDat</a:t>
            </a:r>
            <a:r>
              <a:rPr lang="fr-FR" sz="1452" dirty="0">
                <a:solidFill>
                  <a:srgbClr val="FF0000"/>
                </a:solidFill>
              </a:rPr>
              <a:t> * </a:t>
            </a:r>
            <a:r>
              <a:rPr lang="fr-FR" sz="1452" dirty="0" err="1">
                <a:solidFill>
                  <a:srgbClr val="FF0000"/>
                </a:solidFill>
              </a:rPr>
              <a:t>nMeas</a:t>
            </a:r>
            <a:r>
              <a:rPr lang="fr-FR" sz="1452" dirty="0"/>
              <a:t>)</a:t>
            </a:r>
          </a:p>
          <a:p>
            <a:pPr lvl="2"/>
            <a:r>
              <a:rPr lang="fr-FR" sz="1452" dirty="0"/>
              <a:t>=&gt; </a:t>
            </a:r>
            <a:r>
              <a:rPr lang="fr-FR" sz="1452" dirty="0" err="1"/>
              <a:t>tMeas</a:t>
            </a:r>
            <a:r>
              <a:rPr lang="fr-FR" sz="1452" dirty="0"/>
              <a:t> = </a:t>
            </a:r>
            <a:r>
              <a:rPr lang="fr-FR" sz="1452" dirty="0" err="1"/>
              <a:t>tEch</a:t>
            </a:r>
            <a:r>
              <a:rPr lang="fr-FR" sz="1452" dirty="0"/>
              <a:t> = </a:t>
            </a:r>
            <a:r>
              <a:rPr lang="fr-FR" sz="1452" dirty="0" err="1"/>
              <a:t>dim</a:t>
            </a:r>
            <a:r>
              <a:rPr lang="fr-FR" sz="1452" dirty="0"/>
              <a:t> = complet = 0</a:t>
            </a:r>
          </a:p>
          <a:p>
            <a:pPr lvl="2"/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2901113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: indicateurs</a:t>
            </a:r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377072" y="989841"/>
            <a:ext cx="5533534" cy="560858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Composants</a:t>
            </a:r>
          </a:p>
          <a:p>
            <a:pPr lvl="1"/>
            <a:r>
              <a:rPr lang="fr-FR" sz="1600" i="1" dirty="0" err="1"/>
              <a:t>nDat</a:t>
            </a:r>
            <a:r>
              <a:rPr lang="fr-FR" sz="1600" i="1" dirty="0"/>
              <a:t> : nombre d’éléments de type date</a:t>
            </a:r>
          </a:p>
          <a:p>
            <a:pPr lvl="1"/>
            <a:r>
              <a:rPr lang="fr-FR" sz="1600" i="1" dirty="0" err="1"/>
              <a:t>nLoc</a:t>
            </a:r>
            <a:r>
              <a:rPr lang="fr-FR" sz="1600" i="1" dirty="0"/>
              <a:t> : nombre d’éléments de type position</a:t>
            </a:r>
          </a:p>
          <a:p>
            <a:pPr lvl="1"/>
            <a:r>
              <a:rPr lang="fr-FR" sz="1600" i="1" dirty="0" err="1"/>
              <a:t>nMeas</a:t>
            </a:r>
            <a:r>
              <a:rPr lang="fr-FR" sz="1600" i="1" dirty="0"/>
              <a:t> : nombre d’éléments de type </a:t>
            </a:r>
            <a:r>
              <a:rPr lang="fr-FR" sz="1600" i="1" dirty="0" err="1"/>
              <a:t>observedProperty</a:t>
            </a:r>
            <a:endParaRPr lang="fr-FR" sz="1600" i="1" dirty="0"/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: nombre d’éléments de type </a:t>
            </a:r>
            <a:r>
              <a:rPr lang="fr-FR" sz="1600" i="1" dirty="0" err="1"/>
              <a:t>result</a:t>
            </a:r>
            <a:endParaRPr lang="fr-FR" sz="1600" i="1" dirty="0"/>
          </a:p>
          <a:p>
            <a:r>
              <a:rPr lang="fr-FR" sz="2400" i="1" dirty="0"/>
              <a:t>Complet (</a:t>
            </a:r>
            <a:r>
              <a:rPr lang="fr-FR" sz="2400" i="1" dirty="0" err="1"/>
              <a:t>nRes</a:t>
            </a:r>
            <a:r>
              <a:rPr lang="fr-FR" sz="2400" i="1" dirty="0"/>
              <a:t> &gt;1) si</a:t>
            </a:r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= max(1, </a:t>
            </a:r>
            <a:r>
              <a:rPr lang="fr-FR" sz="1600" i="1" dirty="0" err="1"/>
              <a:t>nLoc</a:t>
            </a:r>
            <a:r>
              <a:rPr lang="fr-FR" sz="1600" i="1" dirty="0"/>
              <a:t>) * max(1, </a:t>
            </a:r>
            <a:r>
              <a:rPr lang="fr-FR" sz="1600" i="1" dirty="0" err="1"/>
              <a:t>nDat</a:t>
            </a:r>
            <a:r>
              <a:rPr lang="fr-FR" sz="1600" i="1" dirty="0"/>
              <a:t>) * max(1,nMeas) </a:t>
            </a:r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= max(1, </a:t>
            </a:r>
            <a:r>
              <a:rPr lang="fr-FR" sz="1600" i="1" dirty="0" err="1"/>
              <a:t>nLoc</a:t>
            </a:r>
            <a:r>
              <a:rPr lang="fr-FR" sz="1600" i="1" dirty="0"/>
              <a:t>) * max(1,nMeas)  =  max(1, </a:t>
            </a:r>
            <a:r>
              <a:rPr lang="fr-FR" sz="1600" i="1" dirty="0" err="1"/>
              <a:t>nDat</a:t>
            </a:r>
            <a:r>
              <a:rPr lang="fr-FR" sz="1600" i="1" dirty="0"/>
              <a:t>) * max(1,nMeas)</a:t>
            </a:r>
          </a:p>
          <a:p>
            <a:r>
              <a:rPr lang="fr-FR" sz="2400" i="1" dirty="0"/>
              <a:t>Erreur</a:t>
            </a:r>
          </a:p>
          <a:p>
            <a:pPr lvl="1"/>
            <a:r>
              <a:rPr lang="fr-FR" sz="1600" i="1" dirty="0" err="1"/>
              <a:t>nRes</a:t>
            </a:r>
            <a:r>
              <a:rPr lang="fr-FR" sz="1600" i="1" dirty="0"/>
              <a:t> &gt;1 et non complet et non index</a:t>
            </a:r>
          </a:p>
          <a:p>
            <a:r>
              <a:rPr lang="fr-FR" sz="2400" i="1" dirty="0"/>
              <a:t>Indexation</a:t>
            </a:r>
          </a:p>
          <a:p>
            <a:pPr lvl="1"/>
            <a:r>
              <a:rPr lang="fr-FR" sz="1600" i="1" dirty="0"/>
              <a:t>Réversible si complet</a:t>
            </a:r>
          </a:p>
          <a:p>
            <a:pPr lvl="1"/>
            <a:endParaRPr lang="fr-FR" sz="1600" i="1" dirty="0"/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38BA6A3C-4C71-42DA-B4B3-DEB57659B2D7}"/>
              </a:ext>
            </a:extLst>
          </p:cNvPr>
          <p:cNvSpPr txBox="1">
            <a:spLocks/>
          </p:cNvSpPr>
          <p:nvPr/>
        </p:nvSpPr>
        <p:spPr>
          <a:xfrm>
            <a:off x="5835192" y="1027523"/>
            <a:ext cx="6231117" cy="5401559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i="1" dirty="0"/>
              <a:t>Dim (</a:t>
            </a:r>
            <a:r>
              <a:rPr lang="fr-FR" sz="2400" i="1" dirty="0" err="1"/>
              <a:t>nRes</a:t>
            </a:r>
            <a:r>
              <a:rPr lang="fr-FR" sz="2400" i="1" dirty="0"/>
              <a:t> &gt;1)</a:t>
            </a:r>
          </a:p>
          <a:p>
            <a:pPr lvl="1"/>
            <a:r>
              <a:rPr lang="fr-FR" sz="1600" i="1" dirty="0"/>
              <a:t>0 si max(1, </a:t>
            </a:r>
            <a:r>
              <a:rPr lang="fr-FR" sz="1600" i="1" dirty="0" err="1"/>
              <a:t>nLoc</a:t>
            </a:r>
            <a:r>
              <a:rPr lang="fr-FR" sz="1600" i="1" dirty="0"/>
              <a:t>) * max(1, </a:t>
            </a:r>
            <a:r>
              <a:rPr lang="fr-FR" sz="1600" i="1" dirty="0" err="1"/>
              <a:t>nDat</a:t>
            </a:r>
            <a:r>
              <a:rPr lang="fr-FR" sz="1600" i="1" dirty="0"/>
              <a:t>) * max(1,nMeas) = 1</a:t>
            </a:r>
          </a:p>
          <a:p>
            <a:pPr lvl="1"/>
            <a:r>
              <a:rPr lang="fr-FR" sz="1600" i="1" dirty="0"/>
              <a:t>1 si </a:t>
            </a:r>
            <a:r>
              <a:rPr lang="fr-FR" sz="1800" i="1" dirty="0"/>
              <a:t>max(1, </a:t>
            </a:r>
            <a:r>
              <a:rPr lang="fr-FR" sz="1800" i="1" dirty="0" err="1"/>
              <a:t>nLoc</a:t>
            </a:r>
            <a:r>
              <a:rPr lang="fr-FR" sz="1800" i="1" dirty="0"/>
              <a:t>) = 1 ou max(1, </a:t>
            </a:r>
            <a:r>
              <a:rPr lang="fr-FR" sz="1800" i="1" dirty="0" err="1"/>
              <a:t>nDat</a:t>
            </a:r>
            <a:r>
              <a:rPr lang="fr-FR" sz="1800" i="1" dirty="0"/>
              <a:t>) =1 </a:t>
            </a:r>
          </a:p>
          <a:p>
            <a:pPr lvl="1"/>
            <a:r>
              <a:rPr lang="fr-FR" sz="1600" i="1" dirty="0"/>
              <a:t>Sinon analyse matrice Ech (</a:t>
            </a:r>
            <a:r>
              <a:rPr lang="fr-FR" sz="1600" dirty="0"/>
              <a:t>index date/position = 1 si au moins un élément de type </a:t>
            </a:r>
            <a:r>
              <a:rPr lang="fr-FR" sz="1600" dirty="0" err="1"/>
              <a:t>result</a:t>
            </a:r>
            <a:r>
              <a:rPr lang="fr-FR" sz="1600" dirty="0"/>
              <a:t>)</a:t>
            </a:r>
            <a:endParaRPr lang="fr-FR" sz="1600" i="1" dirty="0"/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: nombre </a:t>
            </a:r>
            <a:r>
              <a:rPr lang="fr-FR" sz="1400" dirty="0" err="1"/>
              <a:t>d’ech</a:t>
            </a:r>
            <a:endParaRPr lang="fr-FR" sz="1400" dirty="0"/>
          </a:p>
          <a:p>
            <a:pPr lvl="2"/>
            <a:r>
              <a:rPr lang="fr-FR" sz="1400" dirty="0" err="1"/>
              <a:t>nEchDat</a:t>
            </a:r>
            <a:r>
              <a:rPr lang="fr-FR" sz="1400" dirty="0"/>
              <a:t> : nombre </a:t>
            </a:r>
            <a:r>
              <a:rPr lang="fr-FR" sz="1400" dirty="0" err="1"/>
              <a:t>d’ech</a:t>
            </a:r>
            <a:r>
              <a:rPr lang="fr-FR" sz="1400" dirty="0"/>
              <a:t> maxi par index position</a:t>
            </a:r>
          </a:p>
          <a:p>
            <a:pPr lvl="2"/>
            <a:r>
              <a:rPr lang="fr-FR" sz="1400" dirty="0" err="1"/>
              <a:t>nEchLoc</a:t>
            </a:r>
            <a:r>
              <a:rPr lang="fr-FR" sz="1400" dirty="0"/>
              <a:t> : nombre </a:t>
            </a:r>
            <a:r>
              <a:rPr lang="fr-FR" sz="1400" dirty="0" err="1"/>
              <a:t>d’ech</a:t>
            </a:r>
            <a:r>
              <a:rPr lang="fr-FR" sz="1400" dirty="0"/>
              <a:t> maxi par index date</a:t>
            </a:r>
          </a:p>
          <a:p>
            <a:pPr lvl="2"/>
            <a:r>
              <a:rPr lang="fr-FR" sz="1400" dirty="0"/>
              <a:t>Dim : Dimension </a:t>
            </a:r>
          </a:p>
          <a:p>
            <a:pPr lvl="3"/>
            <a:r>
              <a:rPr lang="fr-FR" sz="1400" dirty="0"/>
              <a:t>0 si </a:t>
            </a:r>
            <a:r>
              <a:rPr lang="fr-FR" sz="1400" dirty="0" err="1"/>
              <a:t>nEch</a:t>
            </a:r>
            <a:r>
              <a:rPr lang="fr-FR" sz="1400" dirty="0"/>
              <a:t> &lt; 2</a:t>
            </a:r>
          </a:p>
          <a:p>
            <a:pPr lvl="3"/>
            <a:r>
              <a:rPr lang="fr-FR" sz="1400" dirty="0"/>
              <a:t>1 si </a:t>
            </a:r>
            <a:r>
              <a:rPr lang="fr-FR" sz="1400" dirty="0" err="1"/>
              <a:t>nEchLoc</a:t>
            </a:r>
            <a:r>
              <a:rPr lang="fr-FR" sz="1400" dirty="0"/>
              <a:t> &lt; 2 ou </a:t>
            </a:r>
            <a:r>
              <a:rPr lang="fr-FR" sz="1400" dirty="0" err="1"/>
              <a:t>nEchDat</a:t>
            </a:r>
            <a:r>
              <a:rPr lang="fr-FR" sz="1400" dirty="0"/>
              <a:t> &lt; 2</a:t>
            </a:r>
          </a:p>
          <a:p>
            <a:pPr lvl="3"/>
            <a:r>
              <a:rPr lang="fr-FR" sz="1400" dirty="0"/>
              <a:t>2 si </a:t>
            </a:r>
            <a:r>
              <a:rPr lang="fr-FR" sz="1400" dirty="0" err="1"/>
              <a:t>nEchLoc</a:t>
            </a:r>
            <a:r>
              <a:rPr lang="fr-FR" sz="1400" dirty="0"/>
              <a:t> &gt; 1 et </a:t>
            </a:r>
            <a:r>
              <a:rPr lang="fr-FR" sz="1400" dirty="0" err="1"/>
              <a:t>nEchDat</a:t>
            </a:r>
            <a:r>
              <a:rPr lang="fr-FR" sz="1400" dirty="0"/>
              <a:t> &gt; 1</a:t>
            </a:r>
          </a:p>
          <a:p>
            <a:r>
              <a:rPr lang="fr-FR" sz="2400" i="1" dirty="0"/>
              <a:t>Taux</a:t>
            </a:r>
          </a:p>
          <a:p>
            <a:pPr lvl="1"/>
            <a:r>
              <a:rPr lang="fr-FR" sz="1600" dirty="0" err="1"/>
              <a:t>tMeas</a:t>
            </a:r>
            <a:r>
              <a:rPr lang="fr-FR" sz="1600" dirty="0"/>
              <a:t> = </a:t>
            </a:r>
            <a:r>
              <a:rPr lang="fr-FR" sz="1600" dirty="0" err="1"/>
              <a:t>nResult</a:t>
            </a:r>
            <a:r>
              <a:rPr lang="fr-FR" sz="1600" dirty="0"/>
              <a:t> / ( </a:t>
            </a:r>
            <a:r>
              <a:rPr lang="fr-FR" sz="1600" dirty="0" err="1"/>
              <a:t>nEch</a:t>
            </a:r>
            <a:r>
              <a:rPr lang="fr-FR" sz="1600" dirty="0"/>
              <a:t> * max(1, </a:t>
            </a:r>
            <a:r>
              <a:rPr lang="fr-FR" sz="1600" dirty="0" err="1"/>
              <a:t>nMeas</a:t>
            </a:r>
            <a:r>
              <a:rPr lang="fr-FR" sz="1600" dirty="0"/>
              <a:t>) : taux de mesure (</a:t>
            </a:r>
            <a:r>
              <a:rPr lang="fr-FR" sz="1600" dirty="0" err="1"/>
              <a:t>null</a:t>
            </a:r>
            <a:r>
              <a:rPr lang="fr-FR" sz="1600" dirty="0"/>
              <a:t> si </a:t>
            </a:r>
            <a:r>
              <a:rPr lang="fr-FR" sz="1600" dirty="0" err="1"/>
              <a:t>nEch</a:t>
            </a:r>
            <a:r>
              <a:rPr lang="fr-FR" sz="1600" dirty="0"/>
              <a:t> =0, 1 si complet)</a:t>
            </a:r>
          </a:p>
          <a:p>
            <a:pPr lvl="1"/>
            <a:r>
              <a:rPr lang="fr-FR" sz="1600" dirty="0" err="1"/>
              <a:t>tEch</a:t>
            </a:r>
            <a:r>
              <a:rPr lang="fr-FR" sz="1600" dirty="0"/>
              <a:t> : taux d’échantillonnage (1 si complet)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/ (</a:t>
            </a:r>
            <a:r>
              <a:rPr lang="fr-FR" sz="1400" dirty="0" err="1"/>
              <a:t>nDat</a:t>
            </a:r>
            <a:r>
              <a:rPr lang="fr-FR" sz="1400" dirty="0"/>
              <a:t> * </a:t>
            </a:r>
            <a:r>
              <a:rPr lang="fr-FR" sz="1400" dirty="0" err="1"/>
              <a:t>nLoc</a:t>
            </a:r>
            <a:r>
              <a:rPr lang="fr-FR" sz="1400" dirty="0"/>
              <a:t>) si </a:t>
            </a:r>
            <a:r>
              <a:rPr lang="fr-FR" sz="1400" dirty="0" err="1"/>
              <a:t>dim</a:t>
            </a:r>
            <a:r>
              <a:rPr lang="fr-FR" sz="1400" dirty="0"/>
              <a:t> = 2</a:t>
            </a:r>
          </a:p>
          <a:p>
            <a:pPr lvl="2"/>
            <a:r>
              <a:rPr lang="fr-FR" sz="1400" dirty="0" err="1"/>
              <a:t>nEch</a:t>
            </a:r>
            <a:r>
              <a:rPr lang="fr-FR" sz="1400" dirty="0"/>
              <a:t> / max (</a:t>
            </a:r>
            <a:r>
              <a:rPr lang="fr-FR" sz="1400" dirty="0" err="1"/>
              <a:t>nDat</a:t>
            </a:r>
            <a:r>
              <a:rPr lang="fr-FR" sz="1400" dirty="0"/>
              <a:t>, </a:t>
            </a:r>
            <a:r>
              <a:rPr lang="fr-FR" sz="1400" dirty="0" err="1"/>
              <a:t>nLoc</a:t>
            </a:r>
            <a:r>
              <a:rPr lang="fr-FR" sz="1400" dirty="0"/>
              <a:t>)  si </a:t>
            </a:r>
            <a:r>
              <a:rPr lang="fr-FR" sz="1400" dirty="0" err="1"/>
              <a:t>dim</a:t>
            </a:r>
            <a:r>
              <a:rPr lang="fr-FR" sz="1400" dirty="0"/>
              <a:t> &lt; 2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1181850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56ABD83-8CC7-4053-BF7F-7FAA6643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0B30B1-E2BD-4858-A57A-4C1BB347A35B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r>
              <a:rPr lang="fr-FR" dirty="0" err="1"/>
              <a:t>majType</a:t>
            </a:r>
            <a:r>
              <a:rPr lang="fr-FR" dirty="0"/>
              <a:t>(</a:t>
            </a:r>
            <a:r>
              <a:rPr lang="fr-FR" dirty="0" err="1"/>
              <a:t>obs</a:t>
            </a:r>
            <a:r>
              <a:rPr lang="fr-FR" dirty="0"/>
              <a:t>) -&gt; </a:t>
            </a:r>
            <a:r>
              <a:rPr lang="fr-FR" dirty="0" err="1"/>
              <a:t>setbox</a:t>
            </a:r>
            <a:r>
              <a:rPr lang="fr-FR" dirty="0"/>
              <a:t> et (indic -&gt;</a:t>
            </a:r>
            <a:r>
              <a:rPr lang="fr-FR" dirty="0" err="1"/>
              <a:t>majindic</a:t>
            </a:r>
            <a:r>
              <a:rPr lang="fr-FR" dirty="0"/>
              <a:t> (</a:t>
            </a:r>
            <a:r>
              <a:rPr lang="fr-FR" dirty="0" err="1"/>
              <a:t>res</a:t>
            </a:r>
            <a:r>
              <a:rPr lang="fr-FR" dirty="0"/>
              <a:t>)) puis </a:t>
            </a:r>
            <a:r>
              <a:rPr lang="fr-FR" dirty="0" err="1"/>
              <a:t>majtypeobs</a:t>
            </a:r>
            <a:r>
              <a:rPr lang="fr-FR" dirty="0"/>
              <a:t>(</a:t>
            </a:r>
            <a:r>
              <a:rPr lang="fr-FR" dirty="0" err="1"/>
              <a:t>obs</a:t>
            </a:r>
            <a:r>
              <a:rPr lang="fr-FR" dirty="0"/>
              <a:t>) et </a:t>
            </a:r>
            <a:r>
              <a:rPr lang="fr-FR" dirty="0" err="1"/>
              <a:t>majindexres</a:t>
            </a:r>
            <a:r>
              <a:rPr lang="fr-FR" dirty="0"/>
              <a:t> (</a:t>
            </a:r>
            <a:r>
              <a:rPr lang="fr-FR" dirty="0" err="1"/>
              <a:t>res</a:t>
            </a:r>
            <a:r>
              <a:rPr lang="fr-FR" dirty="0"/>
              <a:t>)</a:t>
            </a:r>
          </a:p>
          <a:p>
            <a:r>
              <a:rPr lang="fr-FR" dirty="0" err="1"/>
              <a:t>Majmeta</a:t>
            </a:r>
            <a:r>
              <a:rPr lang="fr-FR" dirty="0"/>
              <a:t>(</a:t>
            </a:r>
            <a:r>
              <a:rPr lang="fr-FR" dirty="0" err="1"/>
              <a:t>elmt</a:t>
            </a:r>
            <a:r>
              <a:rPr lang="fr-FR" dirty="0"/>
              <a:t>) -&gt; </a:t>
            </a:r>
            <a:r>
              <a:rPr lang="fr-FR" dirty="0" err="1"/>
              <a:t>majtype</a:t>
            </a:r>
            <a:r>
              <a:rPr lang="fr-FR" dirty="0"/>
              <a:t>(</a:t>
            </a:r>
            <a:r>
              <a:rPr lang="fr-FR" dirty="0" err="1"/>
              <a:t>obs</a:t>
            </a:r>
            <a:r>
              <a:rPr lang="fr-FR" dirty="0"/>
              <a:t>)</a:t>
            </a:r>
          </a:p>
          <a:p>
            <a:r>
              <a:rPr lang="fr-FR" dirty="0"/>
              <a:t>Indicateur(</a:t>
            </a:r>
            <a:r>
              <a:rPr lang="fr-FR" dirty="0" err="1"/>
              <a:t>esset</a:t>
            </a:r>
            <a:r>
              <a:rPr lang="fr-FR" dirty="0"/>
              <a:t>) -&gt;</a:t>
            </a:r>
          </a:p>
          <a:p>
            <a:endParaRPr lang="fr-FR" dirty="0"/>
          </a:p>
          <a:p>
            <a:r>
              <a:rPr lang="fr-FR" dirty="0" err="1"/>
              <a:t>Majmeta</a:t>
            </a:r>
            <a:r>
              <a:rPr lang="fr-FR" dirty="0"/>
              <a:t> à chaque </a:t>
            </a:r>
            <a:r>
              <a:rPr lang="fr-FR" dirty="0" err="1"/>
              <a:t>creation</a:t>
            </a:r>
            <a:r>
              <a:rPr lang="fr-FR" dirty="0"/>
              <a:t> d’un </a:t>
            </a:r>
            <a:r>
              <a:rPr lang="fr-FR" dirty="0" err="1"/>
              <a:t>esobs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90D9E7D-9418-4BEC-ADFF-14E302D8389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B4126CD-7751-447A-954D-0DF06E80DE7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F0C5802-DAE1-4456-BCDD-686480503E3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71798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36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81442" y="1689568"/>
            <a:ext cx="6674342" cy="499410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Formats multiples </a:t>
            </a:r>
          </a:p>
          <a:p>
            <a:pPr lvl="1"/>
            <a:r>
              <a:rPr lang="fr-FR" sz="2000" dirty="0"/>
              <a:t>Formats binaire (ex. </a:t>
            </a:r>
            <a:r>
              <a:rPr lang="fr-FR" sz="2000" dirty="0" err="1"/>
              <a:t>payload</a:t>
            </a:r>
            <a:r>
              <a:rPr lang="fr-FR" sz="2000" dirty="0"/>
              <a:t> 12 octets)</a:t>
            </a:r>
          </a:p>
          <a:p>
            <a:pPr lvl="1"/>
            <a:r>
              <a:rPr lang="fr-FR" sz="2000" dirty="0"/>
              <a:t>Formats imposés (ex. </a:t>
            </a:r>
            <a:r>
              <a:rPr lang="fr-FR" sz="2000" dirty="0" err="1"/>
              <a:t>bluetooth</a:t>
            </a:r>
            <a:r>
              <a:rPr lang="fr-FR" sz="2000" dirty="0"/>
              <a:t>)</a:t>
            </a:r>
          </a:p>
          <a:p>
            <a:pPr lvl="1"/>
            <a:r>
              <a:rPr lang="fr-FR" sz="2000" dirty="0"/>
              <a:t>Formats texte </a:t>
            </a:r>
            <a:r>
              <a:rPr lang="fr-FR" sz="2000" dirty="0" err="1"/>
              <a:t>json</a:t>
            </a:r>
            <a:r>
              <a:rPr lang="fr-FR" sz="2000" dirty="0"/>
              <a:t> (réduit / étendu)</a:t>
            </a:r>
          </a:p>
          <a:p>
            <a:pPr lvl="1"/>
            <a:r>
              <a:rPr lang="fr-FR" sz="2000" dirty="0"/>
              <a:t>Formats fichiers (ex. Tiff / </a:t>
            </a:r>
            <a:r>
              <a:rPr lang="fr-FR" sz="2000" dirty="0" err="1"/>
              <a:t>GeoTIFF</a:t>
            </a:r>
            <a:r>
              <a:rPr lang="fr-FR" sz="2000" dirty="0"/>
              <a:t>)</a:t>
            </a:r>
          </a:p>
          <a:p>
            <a:r>
              <a:rPr lang="fr-FR" sz="2576" dirty="0"/>
              <a:t>Standards appliqués</a:t>
            </a:r>
          </a:p>
          <a:p>
            <a:pPr lvl="1"/>
            <a:r>
              <a:rPr lang="fr-FR" sz="2000" dirty="0"/>
              <a:t>ISO : O&amp;M</a:t>
            </a:r>
          </a:p>
          <a:p>
            <a:pPr lvl="1"/>
            <a:r>
              <a:rPr lang="fr-FR" sz="2000" dirty="0"/>
              <a:t>OGC : </a:t>
            </a:r>
            <a:r>
              <a:rPr lang="fr-FR" sz="2000" dirty="0" err="1"/>
              <a:t>Coverage</a:t>
            </a:r>
            <a:r>
              <a:rPr lang="fr-FR" sz="2000" dirty="0"/>
              <a:t>, </a:t>
            </a:r>
            <a:r>
              <a:rPr lang="fr-FR" sz="2000" dirty="0" err="1"/>
              <a:t>sensorML</a:t>
            </a:r>
            <a:r>
              <a:rPr lang="fr-FR" sz="2000" dirty="0"/>
              <a:t>, </a:t>
            </a:r>
          </a:p>
          <a:p>
            <a:pPr marL="503971" lvl="1" indent="0">
              <a:buNone/>
            </a:pPr>
            <a:r>
              <a:rPr lang="fr-FR" sz="2000" dirty="0"/>
              <a:t>	</a:t>
            </a:r>
            <a:r>
              <a:rPr lang="fr-FR" sz="2000" dirty="0" err="1"/>
              <a:t>Timeseries</a:t>
            </a:r>
            <a:r>
              <a:rPr lang="fr-FR" sz="2000" dirty="0"/>
              <a:t>, </a:t>
            </a:r>
            <a:r>
              <a:rPr lang="fr-FR" sz="2000" dirty="0" err="1"/>
              <a:t>GeoTIFF</a:t>
            </a:r>
            <a:endParaRPr lang="fr-FR" sz="2000" dirty="0"/>
          </a:p>
          <a:p>
            <a:pPr lvl="1"/>
            <a:r>
              <a:rPr lang="fr-FR" sz="2000" dirty="0"/>
              <a:t>IETF : </a:t>
            </a:r>
            <a:r>
              <a:rPr lang="fr-FR" sz="2000" dirty="0" err="1"/>
              <a:t>json</a:t>
            </a:r>
            <a:r>
              <a:rPr lang="fr-FR" sz="2000" dirty="0"/>
              <a:t>, </a:t>
            </a:r>
            <a:r>
              <a:rPr lang="fr-FR" sz="2000" dirty="0" err="1"/>
              <a:t>geo-json</a:t>
            </a:r>
            <a:endParaRPr lang="fr-FR" sz="2000" dirty="0"/>
          </a:p>
          <a:p>
            <a:pPr lvl="1"/>
            <a:r>
              <a:rPr lang="fr-FR" sz="2000" dirty="0"/>
              <a:t>Bluetooth : Environnemental </a:t>
            </a:r>
            <a:r>
              <a:rPr lang="fr-FR" sz="2000" dirty="0" err="1"/>
              <a:t>sensing</a:t>
            </a:r>
            <a:endParaRPr lang="fr-FR" sz="2000" dirty="0"/>
          </a:p>
          <a:p>
            <a:pPr lvl="1"/>
            <a:r>
              <a:rPr lang="fr-FR" sz="2000" dirty="0"/>
              <a:t>LoRa</a:t>
            </a:r>
          </a:p>
          <a:p>
            <a:pPr lvl="1"/>
            <a:endParaRPr lang="fr-FR" sz="2000" dirty="0"/>
          </a:p>
          <a:p>
            <a:pPr lvl="1"/>
            <a:endParaRPr lang="fr-FR" sz="2177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9A69179-98B3-4FF2-9BF4-39AA3133B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4725" y="3918995"/>
            <a:ext cx="3525926" cy="283607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6D85F87-69A0-4FEC-A88D-D6143704AD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642" y="2855111"/>
            <a:ext cx="3769718" cy="89919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FE18AB6F-4EC0-4090-A80C-FFD0B6A9A7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3604" y="3936289"/>
            <a:ext cx="2534235" cy="2602543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</p:pic>
      <p:sp>
        <p:nvSpPr>
          <p:cNvPr id="11" name="Espace réservé du contenu 1">
            <a:extLst>
              <a:ext uri="{FF2B5EF4-FFF2-40B4-BE49-F238E27FC236}">
                <a16:creationId xmlns:a16="http://schemas.microsoft.com/office/drawing/2014/main" id="{73F4A405-7A2A-4210-BE41-2167B6A614B1}"/>
              </a:ext>
            </a:extLst>
          </p:cNvPr>
          <p:cNvSpPr txBox="1">
            <a:spLocks/>
          </p:cNvSpPr>
          <p:nvPr/>
        </p:nvSpPr>
        <p:spPr>
          <a:xfrm>
            <a:off x="6603821" y="1493994"/>
            <a:ext cx="5588180" cy="4951157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Exemple </a:t>
            </a:r>
            <a:r>
              <a:rPr lang="fr-FR" sz="2903" dirty="0" err="1"/>
              <a:t>json</a:t>
            </a:r>
            <a:r>
              <a:rPr lang="fr-FR" sz="2903" dirty="0"/>
              <a:t> </a:t>
            </a:r>
          </a:p>
          <a:p>
            <a:pPr lvl="1"/>
            <a:r>
              <a:rPr lang="fr-FR" sz="2000" dirty="0"/>
              <a:t>mesure en deux points à deux instants (4 valeurs)</a:t>
            </a:r>
          </a:p>
          <a:p>
            <a:pPr lvl="1"/>
            <a:endParaRPr lang="fr-FR" sz="228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7DA6B68-9D8B-40BB-889D-A320B83FCC32}"/>
              </a:ext>
            </a:extLst>
          </p:cNvPr>
          <p:cNvSpPr txBox="1"/>
          <p:nvPr/>
        </p:nvSpPr>
        <p:spPr>
          <a:xfrm>
            <a:off x="9725308" y="3357852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Domaine range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6AA10B2-949F-40F9-BBE4-9AA0B13AE31B}"/>
              </a:ext>
            </a:extLst>
          </p:cNvPr>
          <p:cNvSpPr txBox="1"/>
          <p:nvPr/>
        </p:nvSpPr>
        <p:spPr>
          <a:xfrm>
            <a:off x="10572180" y="3980966"/>
            <a:ext cx="1400670" cy="385618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Etendu / Domaine range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76A0608-6513-4C8B-B4FC-B5365087BBCC}"/>
              </a:ext>
            </a:extLst>
          </p:cNvPr>
          <p:cNvSpPr txBox="1"/>
          <p:nvPr/>
        </p:nvSpPr>
        <p:spPr>
          <a:xfrm>
            <a:off x="7011293" y="6258395"/>
            <a:ext cx="1400670" cy="238976"/>
          </a:xfrm>
          <a:prstGeom prst="rect">
            <a:avLst/>
          </a:prstGeom>
          <a:solidFill>
            <a:srgbClr val="2F27DA"/>
          </a:solidFill>
        </p:spPr>
        <p:txBody>
          <a:bodyPr wrap="square" rtlCol="0">
            <a:spAutoFit/>
          </a:bodyPr>
          <a:lstStyle/>
          <a:p>
            <a:r>
              <a:rPr lang="fr-FR" sz="953" b="1" dirty="0">
                <a:solidFill>
                  <a:schemeClr val="bg1"/>
                </a:solidFill>
              </a:rPr>
              <a:t>Réduit / </a:t>
            </a:r>
            <a:r>
              <a:rPr lang="fr-FR" sz="953" b="1" dirty="0" err="1">
                <a:solidFill>
                  <a:schemeClr val="bg1"/>
                </a:solidFill>
              </a:rPr>
              <a:t>Interleaved</a:t>
            </a:r>
            <a:endParaRPr lang="fr-FR" sz="953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10936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E2C7AF4C-063B-422F-8E0A-A8FD2666B625}"/>
              </a:ext>
            </a:extLst>
          </p:cNvPr>
          <p:cNvSpPr/>
          <p:nvPr/>
        </p:nvSpPr>
        <p:spPr>
          <a:xfrm>
            <a:off x="336341" y="4232421"/>
            <a:ext cx="11686398" cy="2394622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 : coins arrondis 27">
            <a:extLst>
              <a:ext uri="{FF2B5EF4-FFF2-40B4-BE49-F238E27FC236}">
                <a16:creationId xmlns:a16="http://schemas.microsoft.com/office/drawing/2014/main" id="{1C1F7F99-CF9A-4B18-BB3C-5F4B8741C3EB}"/>
              </a:ext>
            </a:extLst>
          </p:cNvPr>
          <p:cNvSpPr/>
          <p:nvPr/>
        </p:nvSpPr>
        <p:spPr>
          <a:xfrm>
            <a:off x="1828730" y="886120"/>
            <a:ext cx="8582796" cy="3139779"/>
          </a:xfrm>
          <a:prstGeom prst="roundRect">
            <a:avLst/>
          </a:prstGeom>
          <a:solidFill>
            <a:srgbClr val="16A02A">
              <a:alpha val="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482" y="155470"/>
            <a:ext cx="9794599" cy="957480"/>
          </a:xfrm>
        </p:spPr>
        <p:txBody>
          <a:bodyPr/>
          <a:lstStyle/>
          <a:p>
            <a:r>
              <a:rPr lang="fr-FR" dirty="0"/>
              <a:t>Modélisation : date et location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29F518F2-E43D-46B7-9CBC-409A7D18E657}"/>
              </a:ext>
            </a:extLst>
          </p:cNvPr>
          <p:cNvGrpSpPr/>
          <p:nvPr/>
        </p:nvGrpSpPr>
        <p:grpSpPr>
          <a:xfrm>
            <a:off x="2108155" y="1140766"/>
            <a:ext cx="8058273" cy="2700265"/>
            <a:chOff x="3964466" y="3867177"/>
            <a:chExt cx="8058273" cy="2700265"/>
          </a:xfrm>
        </p:grpSpPr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06EF9D8E-86AE-4018-8705-86A46AE0368B}"/>
                </a:ext>
              </a:extLst>
            </p:cNvPr>
            <p:cNvSpPr txBox="1"/>
            <p:nvPr/>
          </p:nvSpPr>
          <p:spPr>
            <a:xfrm>
              <a:off x="3964466" y="3973778"/>
              <a:ext cx="2098353" cy="804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Posix / ISO8601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2021-11-24T10:43:20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43AA7878-1AFE-4ED0-8620-B37B177D52C8}"/>
                </a:ext>
              </a:extLst>
            </p:cNvPr>
            <p:cNvSpPr txBox="1"/>
            <p:nvPr/>
          </p:nvSpPr>
          <p:spPr>
            <a:xfrm>
              <a:off x="4212875" y="5268249"/>
              <a:ext cx="1570727" cy="127887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542" b="1" dirty="0"/>
                <a:t>GPS / WGS84</a:t>
              </a:r>
            </a:p>
            <a:p>
              <a:pPr algn="ctr"/>
              <a:endParaRPr lang="fr-FR" sz="1542" b="1" dirty="0"/>
            </a:p>
            <a:p>
              <a:pPr algn="ctr"/>
              <a:r>
                <a:rPr lang="fr-FR" sz="1542" b="1" dirty="0"/>
                <a:t>[2.35, 48.87]</a:t>
              </a:r>
            </a:p>
            <a:p>
              <a:pPr algn="ctr"/>
              <a:r>
                <a:rPr lang="fr-FR" sz="1542" b="1" dirty="0"/>
                <a:t>Long, </a:t>
              </a:r>
              <a:r>
                <a:rPr lang="fr-FR" sz="1542" b="1" dirty="0" err="1"/>
                <a:t>Lat</a:t>
              </a:r>
              <a:endParaRPr lang="fr-FR" sz="1542" b="1" dirty="0"/>
            </a:p>
            <a:p>
              <a:pPr algn="ctr"/>
              <a:r>
                <a:rPr lang="fr-FR" sz="1542" b="1" dirty="0"/>
                <a:t>X, Y</a:t>
              </a:r>
            </a:p>
          </p:txBody>
        </p:sp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11332770-EB67-41A7-9039-C321379D9C4E}"/>
                </a:ext>
              </a:extLst>
            </p:cNvPr>
            <p:cNvGrpSpPr/>
            <p:nvPr/>
          </p:nvGrpSpPr>
          <p:grpSpPr>
            <a:xfrm>
              <a:off x="6158845" y="3867177"/>
              <a:ext cx="5863894" cy="2700265"/>
              <a:chOff x="4034250" y="3791763"/>
              <a:chExt cx="5863894" cy="2700265"/>
            </a:xfrm>
          </p:grpSpPr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4EB5579C-2B8D-4346-9E4B-1D9C8B163D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16514" y="5562127"/>
                <a:ext cx="865770" cy="929900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2BCC1CF-9B8C-497F-AEA9-A87CF842B2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41969" y="5547055"/>
                <a:ext cx="794325" cy="944973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08D41DBC-1B07-4492-950F-5148B8F078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95978" y="5547055"/>
                <a:ext cx="710316" cy="944973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DED05B32-260D-492E-B021-8A9C02F988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65978" y="5560115"/>
                <a:ext cx="717030" cy="931913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8A4D856A-1862-47A3-986B-1D0C7B756C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42691" y="5574310"/>
                <a:ext cx="622944" cy="917717"/>
              </a:xfrm>
              <a:prstGeom prst="rect">
                <a:avLst/>
              </a:prstGeom>
            </p:spPr>
          </p:pic>
          <p:sp>
            <p:nvSpPr>
              <p:cNvPr id="34" name="ZoneTexte 33">
                <a:extLst>
                  <a:ext uri="{FF2B5EF4-FFF2-40B4-BE49-F238E27FC236}">
                    <a16:creationId xmlns:a16="http://schemas.microsoft.com/office/drawing/2014/main" id="{7BA0658F-2363-42C6-BDCA-4C139EA2AD6E}"/>
                  </a:ext>
                </a:extLst>
              </p:cNvPr>
              <p:cNvSpPr txBox="1"/>
              <p:nvPr/>
            </p:nvSpPr>
            <p:spPr>
              <a:xfrm>
                <a:off x="5316514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F0173E19-868D-4A2C-B30E-ADD2BCFA5E05}"/>
                  </a:ext>
                </a:extLst>
              </p:cNvPr>
              <p:cNvSpPr txBox="1"/>
              <p:nvPr/>
            </p:nvSpPr>
            <p:spPr>
              <a:xfrm>
                <a:off x="6217705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W4</a:t>
                </a: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D9EE9AA9-29A5-4B76-ABFF-74706970F806}"/>
                  </a:ext>
                </a:extLst>
              </p:cNvPr>
              <p:cNvSpPr txBox="1"/>
              <p:nvPr/>
            </p:nvSpPr>
            <p:spPr>
              <a:xfrm>
                <a:off x="7118896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V7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E5791D4B-DEB9-41B7-9E2A-A4350304E189}"/>
                  </a:ext>
                </a:extLst>
              </p:cNvPr>
              <p:cNvSpPr txBox="1"/>
              <p:nvPr/>
            </p:nvSpPr>
            <p:spPr>
              <a:xfrm>
                <a:off x="8020087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5V</a:t>
                </a:r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96B68FF5-3039-4F67-B24A-AC59B0AF37C3}"/>
                  </a:ext>
                </a:extLst>
              </p:cNvPr>
              <p:cNvSpPr txBox="1"/>
              <p:nvPr/>
            </p:nvSpPr>
            <p:spPr>
              <a:xfrm>
                <a:off x="8921278" y="52099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8F</a:t>
                </a: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341E20D-8F2C-4EB9-A86E-B668DDC67007}"/>
                  </a:ext>
                </a:extLst>
              </p:cNvPr>
              <p:cNvSpPr txBox="1"/>
              <p:nvPr/>
            </p:nvSpPr>
            <p:spPr>
              <a:xfrm>
                <a:off x="5320970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pays</a:t>
                </a:r>
              </a:p>
            </p:txBody>
          </p:sp>
          <p:sp>
            <p:nvSpPr>
              <p:cNvPr id="44" name="ZoneTexte 43">
                <a:extLst>
                  <a:ext uri="{FF2B5EF4-FFF2-40B4-BE49-F238E27FC236}">
                    <a16:creationId xmlns:a16="http://schemas.microsoft.com/office/drawing/2014/main" id="{E18470CB-971B-4F37-9366-6D696B1EFD69}"/>
                  </a:ext>
                </a:extLst>
              </p:cNvPr>
              <p:cNvSpPr txBox="1"/>
              <p:nvPr/>
            </p:nvSpPr>
            <p:spPr>
              <a:xfrm>
                <a:off x="6222161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local</a:t>
                </a: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3A265D13-0F64-4CA3-A5B8-2725A213E1AF}"/>
                  </a:ext>
                </a:extLst>
              </p:cNvPr>
              <p:cNvSpPr txBox="1"/>
              <p:nvPr/>
            </p:nvSpPr>
            <p:spPr>
              <a:xfrm>
                <a:off x="7123352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quartier</a:t>
                </a:r>
              </a:p>
            </p:txBody>
          </p:sp>
          <p:sp>
            <p:nvSpPr>
              <p:cNvPr id="46" name="ZoneTexte 45">
                <a:extLst>
                  <a:ext uri="{FF2B5EF4-FFF2-40B4-BE49-F238E27FC236}">
                    <a16:creationId xmlns:a16="http://schemas.microsoft.com/office/drawing/2014/main" id="{6709FFC2-A788-4E38-885F-90FF18C14B4D}"/>
                  </a:ext>
                </a:extLst>
              </p:cNvPr>
              <p:cNvSpPr txBox="1"/>
              <p:nvPr/>
            </p:nvSpPr>
            <p:spPr>
              <a:xfrm>
                <a:off x="8024543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rue</a:t>
                </a:r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7A3DE894-35BC-4629-8FB7-1BDDC1D50D04}"/>
                  </a:ext>
                </a:extLst>
              </p:cNvPr>
              <p:cNvSpPr txBox="1"/>
              <p:nvPr/>
            </p:nvSpPr>
            <p:spPr>
              <a:xfrm>
                <a:off x="8925734" y="4964668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adresse</a:t>
                </a:r>
              </a:p>
            </p:txBody>
          </p:sp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369BF3A0-144C-4CA4-8B92-86F624A4D180}"/>
                  </a:ext>
                </a:extLst>
              </p:cNvPr>
              <p:cNvSpPr txBox="1"/>
              <p:nvPr/>
            </p:nvSpPr>
            <p:spPr>
              <a:xfrm>
                <a:off x="5325430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mois</a:t>
                </a:r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CCF4CD8A-9836-459A-8026-CB81642BF309}"/>
                  </a:ext>
                </a:extLst>
              </p:cNvPr>
              <p:cNvSpPr txBox="1"/>
              <p:nvPr/>
            </p:nvSpPr>
            <p:spPr>
              <a:xfrm>
                <a:off x="622662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jour</a:t>
                </a:r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2E2EAFD2-6DFF-4C1C-B59E-6FDE70EE553A}"/>
                  </a:ext>
                </a:extLst>
              </p:cNvPr>
              <p:cNvSpPr txBox="1"/>
              <p:nvPr/>
            </p:nvSpPr>
            <p:spPr>
              <a:xfrm>
                <a:off x="7127811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heure</a:t>
                </a:r>
              </a:p>
            </p:txBody>
          </p:sp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E23D2786-1980-4838-B551-F4FE538A6190}"/>
                  </a:ext>
                </a:extLst>
              </p:cNvPr>
              <p:cNvSpPr txBox="1"/>
              <p:nvPr/>
            </p:nvSpPr>
            <p:spPr>
              <a:xfrm>
                <a:off x="8029002" y="379176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minute</a:t>
                </a: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5719838A-5F5A-493A-ABFD-13383DB9FF56}"/>
                  </a:ext>
                </a:extLst>
              </p:cNvPr>
              <p:cNvSpPr txBox="1"/>
              <p:nvPr/>
            </p:nvSpPr>
            <p:spPr>
              <a:xfrm>
                <a:off x="8930194" y="3791763"/>
                <a:ext cx="9679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seconde</a:t>
                </a:r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53DF9A4-48FC-43F7-8049-E47CFE1696C6}"/>
                  </a:ext>
                </a:extLst>
              </p:cNvPr>
              <p:cNvSpPr txBox="1"/>
              <p:nvPr/>
            </p:nvSpPr>
            <p:spPr>
              <a:xfrm>
                <a:off x="5329893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11</a:t>
                </a:r>
              </a:p>
            </p:txBody>
          </p:sp>
          <p:sp>
            <p:nvSpPr>
              <p:cNvPr id="57" name="ZoneTexte 56">
                <a:extLst>
                  <a:ext uri="{FF2B5EF4-FFF2-40B4-BE49-F238E27FC236}">
                    <a16:creationId xmlns:a16="http://schemas.microsoft.com/office/drawing/2014/main" id="{7C08961E-40F9-4DE8-BD8D-DF6E130A5E0A}"/>
                  </a:ext>
                </a:extLst>
              </p:cNvPr>
              <p:cNvSpPr txBox="1"/>
              <p:nvPr/>
            </p:nvSpPr>
            <p:spPr>
              <a:xfrm>
                <a:off x="6231084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24</a:t>
                </a:r>
              </a:p>
            </p:txBody>
          </p:sp>
          <p:sp>
            <p:nvSpPr>
              <p:cNvPr id="58" name="ZoneTexte 57">
                <a:extLst>
                  <a:ext uri="{FF2B5EF4-FFF2-40B4-BE49-F238E27FC236}">
                    <a16:creationId xmlns:a16="http://schemas.microsoft.com/office/drawing/2014/main" id="{43CB32F5-5CC8-45C1-B2C3-D2F1E01C98BF}"/>
                  </a:ext>
                </a:extLst>
              </p:cNvPr>
              <p:cNvSpPr txBox="1"/>
              <p:nvPr/>
            </p:nvSpPr>
            <p:spPr>
              <a:xfrm>
                <a:off x="713227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10</a:t>
                </a:r>
              </a:p>
            </p:txBody>
          </p:sp>
          <p:sp>
            <p:nvSpPr>
              <p:cNvPr id="59" name="ZoneTexte 58">
                <a:extLst>
                  <a:ext uri="{FF2B5EF4-FFF2-40B4-BE49-F238E27FC236}">
                    <a16:creationId xmlns:a16="http://schemas.microsoft.com/office/drawing/2014/main" id="{15E24604-8B85-4AC3-8AC8-7A2BE1F8DD74}"/>
                  </a:ext>
                </a:extLst>
              </p:cNvPr>
              <p:cNvSpPr txBox="1"/>
              <p:nvPr/>
            </p:nvSpPr>
            <p:spPr>
              <a:xfrm>
                <a:off x="8033465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43</a:t>
                </a:r>
              </a:p>
            </p:txBody>
          </p:sp>
          <p:sp>
            <p:nvSpPr>
              <p:cNvPr id="60" name="ZoneTexte 59">
                <a:extLst>
                  <a:ext uri="{FF2B5EF4-FFF2-40B4-BE49-F238E27FC236}">
                    <a16:creationId xmlns:a16="http://schemas.microsoft.com/office/drawing/2014/main" id="{2A6F6958-8DA8-4690-AAFF-E9F551392A4D}"/>
                  </a:ext>
                </a:extLst>
              </p:cNvPr>
              <p:cNvSpPr txBox="1"/>
              <p:nvPr/>
            </p:nvSpPr>
            <p:spPr>
              <a:xfrm>
                <a:off x="8934657" y="4144083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20</a:t>
                </a:r>
              </a:p>
            </p:txBody>
          </p:sp>
          <p:sp>
            <p:nvSpPr>
              <p:cNvPr id="61" name="ZoneTexte 60">
                <a:extLst>
                  <a:ext uri="{FF2B5EF4-FFF2-40B4-BE49-F238E27FC236}">
                    <a16:creationId xmlns:a16="http://schemas.microsoft.com/office/drawing/2014/main" id="{1BB7C722-A749-455A-8114-4DF594AFE72B}"/>
                  </a:ext>
                </a:extLst>
              </p:cNvPr>
              <p:cNvSpPr txBox="1"/>
              <p:nvPr/>
            </p:nvSpPr>
            <p:spPr>
              <a:xfrm>
                <a:off x="8488393" y="5216554"/>
                <a:ext cx="8657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400" b="1" dirty="0"/>
                  <a:t>+</a:t>
                </a:r>
              </a:p>
            </p:txBody>
          </p:sp>
          <p:sp>
            <p:nvSpPr>
              <p:cNvPr id="62" name="ZoneTexte 61">
                <a:extLst>
                  <a:ext uri="{FF2B5EF4-FFF2-40B4-BE49-F238E27FC236}">
                    <a16:creationId xmlns:a16="http://schemas.microsoft.com/office/drawing/2014/main" id="{55B3A25F-8A72-436B-8A6F-78A884CD0FB0}"/>
                  </a:ext>
                </a:extLst>
              </p:cNvPr>
              <p:cNvSpPr txBox="1"/>
              <p:nvPr/>
            </p:nvSpPr>
            <p:spPr>
              <a:xfrm>
                <a:off x="5780489" y="413710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-</a:t>
                </a:r>
              </a:p>
            </p:txBody>
          </p:sp>
          <p:sp>
            <p:nvSpPr>
              <p:cNvPr id="63" name="ZoneTexte 62">
                <a:extLst>
                  <a:ext uri="{FF2B5EF4-FFF2-40B4-BE49-F238E27FC236}">
                    <a16:creationId xmlns:a16="http://schemas.microsoft.com/office/drawing/2014/main" id="{99E7D023-5FF0-4EB9-990C-1DB2AB5012AF}"/>
                  </a:ext>
                </a:extLst>
              </p:cNvPr>
              <p:cNvSpPr txBox="1"/>
              <p:nvPr/>
            </p:nvSpPr>
            <p:spPr>
              <a:xfrm>
                <a:off x="7573408" y="4110491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64" name="ZoneTexte 63">
                <a:extLst>
                  <a:ext uri="{FF2B5EF4-FFF2-40B4-BE49-F238E27FC236}">
                    <a16:creationId xmlns:a16="http://schemas.microsoft.com/office/drawing/2014/main" id="{58E5F46E-E5C6-4467-AAB5-EC5B6D7374E1}"/>
                  </a:ext>
                </a:extLst>
              </p:cNvPr>
              <p:cNvSpPr txBox="1"/>
              <p:nvPr/>
            </p:nvSpPr>
            <p:spPr>
              <a:xfrm>
                <a:off x="8488393" y="4127962"/>
                <a:ext cx="865770" cy="343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600" b="1" dirty="0"/>
                  <a:t>:</a:t>
                </a:r>
              </a:p>
            </p:txBody>
          </p:sp>
          <p:sp>
            <p:nvSpPr>
              <p:cNvPr id="35" name="ZoneTexte 34">
                <a:extLst>
                  <a:ext uri="{FF2B5EF4-FFF2-40B4-BE49-F238E27FC236}">
                    <a16:creationId xmlns:a16="http://schemas.microsoft.com/office/drawing/2014/main" id="{418C9DCB-3738-4CBA-90AF-C5CBD98EB3AF}"/>
                  </a:ext>
                </a:extLst>
              </p:cNvPr>
              <p:cNvSpPr txBox="1"/>
              <p:nvPr/>
            </p:nvSpPr>
            <p:spPr>
              <a:xfrm>
                <a:off x="4034250" y="5377476"/>
                <a:ext cx="1465630" cy="8461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Open Location Code</a:t>
                </a:r>
              </a:p>
            </p:txBody>
          </p:sp>
          <p:sp>
            <p:nvSpPr>
              <p:cNvPr id="36" name="ZoneTexte 35">
                <a:extLst>
                  <a:ext uri="{FF2B5EF4-FFF2-40B4-BE49-F238E27FC236}">
                    <a16:creationId xmlns:a16="http://schemas.microsoft.com/office/drawing/2014/main" id="{6F062719-6B38-4E37-A4EC-4590ED7A8174}"/>
                  </a:ext>
                </a:extLst>
              </p:cNvPr>
              <p:cNvSpPr txBox="1"/>
              <p:nvPr/>
            </p:nvSpPr>
            <p:spPr>
              <a:xfrm>
                <a:off x="4117215" y="3970469"/>
                <a:ext cx="1534139" cy="594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1633" b="1" dirty="0"/>
                  <a:t>Calendrier grégorien</a:t>
                </a:r>
              </a:p>
            </p:txBody>
          </p:sp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04788ED4-EFF7-4196-BB2E-1334523F1F26}"/>
              </a:ext>
            </a:extLst>
          </p:cNvPr>
          <p:cNvGrpSpPr/>
          <p:nvPr/>
        </p:nvGrpSpPr>
        <p:grpSpPr>
          <a:xfrm>
            <a:off x="5485235" y="4342638"/>
            <a:ext cx="6598448" cy="2185214"/>
            <a:chOff x="3911210" y="4485352"/>
            <a:chExt cx="6815933" cy="2185214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344B37C3-2271-409A-B03E-75F7409D42B8}"/>
                </a:ext>
              </a:extLst>
            </p:cNvPr>
            <p:cNvSpPr txBox="1"/>
            <p:nvPr/>
          </p:nvSpPr>
          <p:spPr>
            <a:xfrm>
              <a:off x="4493323" y="4485352"/>
              <a:ext cx="6233820" cy="21852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Point : </a:t>
              </a:r>
              <a:r>
                <a:rPr lang="fr-FR" sz="1600" dirty="0"/>
                <a:t>			[2.35, 48.87]</a:t>
              </a:r>
            </a:p>
            <a:p>
              <a:endParaRPr lang="fr-FR" sz="1600" dirty="0"/>
            </a:p>
            <a:p>
              <a:r>
                <a:rPr lang="fr-FR" dirty="0" err="1"/>
                <a:t>MultiPoint</a:t>
              </a:r>
              <a:r>
                <a:rPr lang="fr-FR" dirty="0"/>
                <a:t> : </a:t>
              </a:r>
              <a:r>
                <a:rPr lang="fr-FR" sz="1600" dirty="0"/>
                <a:t>		[ [2.35, 48.87], [4.83, 45.76] ]</a:t>
              </a:r>
            </a:p>
            <a:p>
              <a:endParaRPr lang="fr-FR" sz="1600" dirty="0"/>
            </a:p>
            <a:p>
              <a:r>
                <a:rPr lang="fr-FR" dirty="0" err="1"/>
                <a:t>Polygon</a:t>
              </a:r>
              <a:r>
                <a:rPr lang="fr-FR" dirty="0"/>
                <a:t> :  </a:t>
              </a:r>
              <a:r>
                <a:rPr lang="fr-FR" sz="1600" dirty="0"/>
                <a:t>		[ [ [30,10],[40,40],[20,40],[10,20],[30,10] ] ] </a:t>
              </a:r>
            </a:p>
            <a:p>
              <a:endParaRPr lang="fr-FR" sz="1600" dirty="0"/>
            </a:p>
            <a:p>
              <a:r>
                <a:rPr lang="fr-FR" dirty="0" err="1"/>
                <a:t>MultiPolygon</a:t>
              </a:r>
              <a:r>
                <a:rPr lang="fr-FR" dirty="0"/>
                <a:t> : </a:t>
              </a:r>
              <a:r>
                <a:rPr lang="fr-FR" sz="1600" dirty="0"/>
                <a:t>	[ [ [ [30,20],[45,40],[10,40],[30,20] ] ], </a:t>
              </a:r>
            </a:p>
            <a:p>
              <a:r>
                <a:rPr lang="fr-FR" sz="1600" dirty="0"/>
                <a:t>        		       		  [ [ [15,5],[40,10],[10,20],[5,10],[15,5] ] ] ]</a:t>
              </a:r>
            </a:p>
          </p:txBody>
        </p: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5D90AD3-886C-4F7D-A56C-7750CF0987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1210" y="4485352"/>
              <a:ext cx="471350" cy="467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FECCB0-38EF-420B-A65E-8346E53FD6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043341"/>
              <a:ext cx="446988" cy="443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A2D156D-9896-4258-9BD6-1C817CC7B8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3654" y="5576968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50D3B65-234F-4A97-ACD6-2FC47CDE8F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9061" y="6141724"/>
              <a:ext cx="485775" cy="482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ZoneTexte 47">
            <a:extLst>
              <a:ext uri="{FF2B5EF4-FFF2-40B4-BE49-F238E27FC236}">
                <a16:creationId xmlns:a16="http://schemas.microsoft.com/office/drawing/2014/main" id="{32443AA1-EF97-4C15-8826-CDB85C1DBDD9}"/>
              </a:ext>
            </a:extLst>
          </p:cNvPr>
          <p:cNvSpPr txBox="1"/>
          <p:nvPr/>
        </p:nvSpPr>
        <p:spPr>
          <a:xfrm>
            <a:off x="1620636" y="4342638"/>
            <a:ext cx="3952684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Date : </a:t>
            </a:r>
            <a:r>
              <a:rPr lang="fr-FR" sz="1600" dirty="0"/>
              <a:t>			d1 </a:t>
            </a:r>
            <a:r>
              <a:rPr lang="fr-FR" sz="1100" dirty="0"/>
              <a:t>(2021-11-24T10:43:20)</a:t>
            </a:r>
            <a:endParaRPr lang="fr-FR" sz="1600" dirty="0"/>
          </a:p>
          <a:p>
            <a:endParaRPr lang="fr-FR" sz="1600" dirty="0"/>
          </a:p>
          <a:p>
            <a:r>
              <a:rPr lang="fr-FR" dirty="0" err="1"/>
              <a:t>MultiDate</a:t>
            </a:r>
            <a:r>
              <a:rPr lang="fr-FR" dirty="0"/>
              <a:t> : </a:t>
            </a:r>
            <a:r>
              <a:rPr lang="fr-FR" sz="1600" dirty="0"/>
              <a:t>		[d1, d2]</a:t>
            </a:r>
          </a:p>
          <a:p>
            <a:endParaRPr lang="fr-FR" sz="1600" dirty="0"/>
          </a:p>
          <a:p>
            <a:r>
              <a:rPr lang="fr-FR" dirty="0" err="1"/>
              <a:t>Interval</a:t>
            </a:r>
            <a:r>
              <a:rPr lang="fr-FR" dirty="0"/>
              <a:t>  : 		</a:t>
            </a:r>
            <a:r>
              <a:rPr lang="fr-FR" sz="1600" dirty="0"/>
              <a:t>[ [d1,d2] ]</a:t>
            </a:r>
            <a:endParaRPr lang="fr-FR" dirty="0"/>
          </a:p>
          <a:p>
            <a:endParaRPr lang="fr-FR" sz="1600" dirty="0"/>
          </a:p>
          <a:p>
            <a:r>
              <a:rPr lang="fr-FR" dirty="0" err="1"/>
              <a:t>MultiInterval</a:t>
            </a:r>
            <a:r>
              <a:rPr lang="fr-FR" dirty="0"/>
              <a:t> : 	</a:t>
            </a:r>
            <a:r>
              <a:rPr lang="fr-FR" sz="1600" dirty="0"/>
              <a:t>[ [ [d1,d2],</a:t>
            </a:r>
          </a:p>
          <a:p>
            <a:r>
              <a:rPr lang="fr-FR" sz="1600" dirty="0"/>
              <a:t>				  [ [d3,d4] ] ]</a:t>
            </a:r>
          </a:p>
        </p:txBody>
      </p:sp>
      <p:grpSp>
        <p:nvGrpSpPr>
          <p:cNvPr id="76" name="Groupe 75">
            <a:extLst>
              <a:ext uri="{FF2B5EF4-FFF2-40B4-BE49-F238E27FC236}">
                <a16:creationId xmlns:a16="http://schemas.microsoft.com/office/drawing/2014/main" id="{601C9921-8A9A-415C-850C-E2F39775166E}"/>
              </a:ext>
            </a:extLst>
          </p:cNvPr>
          <p:cNvGrpSpPr/>
          <p:nvPr/>
        </p:nvGrpSpPr>
        <p:grpSpPr>
          <a:xfrm>
            <a:off x="862757" y="4342638"/>
            <a:ext cx="635751" cy="620196"/>
            <a:chOff x="886120" y="1253765"/>
            <a:chExt cx="2538500" cy="1454754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B6821A2F-1B77-42B9-91D9-2A3520F7C785}"/>
                </a:ext>
              </a:extLst>
            </p:cNvPr>
            <p:cNvSpPr/>
            <p:nvPr/>
          </p:nvSpPr>
          <p:spPr>
            <a:xfrm>
              <a:off x="886120" y="1253765"/>
              <a:ext cx="2538500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cxnSp>
          <p:nvCxnSpPr>
            <p:cNvPr id="78" name="Connecteur droit 77">
              <a:extLst>
                <a:ext uri="{FF2B5EF4-FFF2-40B4-BE49-F238E27FC236}">
                  <a16:creationId xmlns:a16="http://schemas.microsoft.com/office/drawing/2014/main" id="{59B5EA56-5C26-40CF-BC40-47A83FE598F7}"/>
                </a:ext>
              </a:extLst>
            </p:cNvPr>
            <p:cNvCxnSpPr>
              <a:stCxn id="77" idx="1"/>
              <a:endCxn id="77" idx="3"/>
            </p:cNvCxnSpPr>
            <p:nvPr/>
          </p:nvCxnSpPr>
          <p:spPr>
            <a:xfrm>
              <a:off x="886120" y="1659118"/>
              <a:ext cx="253850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1D9C28D0-8320-408F-8612-F77BF25C55E7}"/>
                </a:ext>
              </a:extLst>
            </p:cNvPr>
            <p:cNvSpPr/>
            <p:nvPr/>
          </p:nvSpPr>
          <p:spPr>
            <a:xfrm>
              <a:off x="2045616" y="1397353"/>
              <a:ext cx="45719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/>
            </a:p>
          </p:txBody>
        </p:sp>
        <p:sp>
          <p:nvSpPr>
            <p:cNvPr id="80" name="ZoneTexte 79">
              <a:extLst>
                <a:ext uri="{FF2B5EF4-FFF2-40B4-BE49-F238E27FC236}">
                  <a16:creationId xmlns:a16="http://schemas.microsoft.com/office/drawing/2014/main" id="{8362B989-753D-4E68-AC88-5C3E5F9E7659}"/>
                </a:ext>
              </a:extLst>
            </p:cNvPr>
            <p:cNvSpPr txBox="1"/>
            <p:nvPr/>
          </p:nvSpPr>
          <p:spPr>
            <a:xfrm>
              <a:off x="1813684" y="1695138"/>
              <a:ext cx="1599115" cy="1013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00" dirty="0"/>
                <a:t>d1</a:t>
              </a:r>
            </a:p>
          </p:txBody>
        </p:sp>
      </p:grpSp>
      <p:grpSp>
        <p:nvGrpSpPr>
          <p:cNvPr id="84" name="Groupe 83">
            <a:extLst>
              <a:ext uri="{FF2B5EF4-FFF2-40B4-BE49-F238E27FC236}">
                <a16:creationId xmlns:a16="http://schemas.microsoft.com/office/drawing/2014/main" id="{45E30B23-DA2D-4816-B9A0-75EE35FC2246}"/>
              </a:ext>
            </a:extLst>
          </p:cNvPr>
          <p:cNvGrpSpPr/>
          <p:nvPr/>
        </p:nvGrpSpPr>
        <p:grpSpPr>
          <a:xfrm>
            <a:off x="895375" y="4955933"/>
            <a:ext cx="713811" cy="423448"/>
            <a:chOff x="886120" y="1253765"/>
            <a:chExt cx="1516399" cy="1154849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BBC149DC-40DA-4EDA-905C-8D07162FED6C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86" name="Connecteur droit 85">
              <a:extLst>
                <a:ext uri="{FF2B5EF4-FFF2-40B4-BE49-F238E27FC236}">
                  <a16:creationId xmlns:a16="http://schemas.microsoft.com/office/drawing/2014/main" id="{EFA55DB8-1814-4B79-9EB2-39A2C83DA765}"/>
                </a:ext>
              </a:extLst>
            </p:cNvPr>
            <p:cNvCxnSpPr>
              <a:stCxn id="85" idx="1"/>
              <a:endCxn id="85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F7E8E09-A9FB-4C7D-BD18-E834004F957E}"/>
                </a:ext>
              </a:extLst>
            </p:cNvPr>
            <p:cNvSpPr/>
            <p:nvPr/>
          </p:nvSpPr>
          <p:spPr>
            <a:xfrm>
              <a:off x="1064280" y="1397353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87EF9398-5397-4ED7-9D18-55183969DB60}"/>
                </a:ext>
              </a:extLst>
            </p:cNvPr>
            <p:cNvSpPr txBox="1"/>
            <p:nvPr/>
          </p:nvSpPr>
          <p:spPr>
            <a:xfrm>
              <a:off x="951332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89" name="ZoneTexte 88">
              <a:extLst>
                <a:ext uri="{FF2B5EF4-FFF2-40B4-BE49-F238E27FC236}">
                  <a16:creationId xmlns:a16="http://schemas.microsoft.com/office/drawing/2014/main" id="{46219EFC-889E-4B0F-80B9-B5B409DC02D4}"/>
                </a:ext>
              </a:extLst>
            </p:cNvPr>
            <p:cNvSpPr txBox="1"/>
            <p:nvPr/>
          </p:nvSpPr>
          <p:spPr>
            <a:xfrm>
              <a:off x="1623774" y="1695138"/>
              <a:ext cx="778745" cy="713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61B44D09-FE0A-48F0-9B4D-F90AF8C7587D}"/>
                </a:ext>
              </a:extLst>
            </p:cNvPr>
            <p:cNvSpPr/>
            <p:nvPr/>
          </p:nvSpPr>
          <p:spPr>
            <a:xfrm>
              <a:off x="1744579" y="1389496"/>
              <a:ext cx="22264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91" name="Groupe 90">
            <a:extLst>
              <a:ext uri="{FF2B5EF4-FFF2-40B4-BE49-F238E27FC236}">
                <a16:creationId xmlns:a16="http://schemas.microsoft.com/office/drawing/2014/main" id="{051EB902-EA57-4F09-8756-533EB33776AF}"/>
              </a:ext>
            </a:extLst>
          </p:cNvPr>
          <p:cNvGrpSpPr/>
          <p:nvPr/>
        </p:nvGrpSpPr>
        <p:grpSpPr>
          <a:xfrm>
            <a:off x="895375" y="5470656"/>
            <a:ext cx="696983" cy="423449"/>
            <a:chOff x="886120" y="1253765"/>
            <a:chExt cx="1516399" cy="115484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C7F533B5-11DB-42B3-BD01-CEAC0B20E185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  <p:cxnSp>
          <p:nvCxnSpPr>
            <p:cNvPr id="93" name="Connecteur droit 92">
              <a:extLst>
                <a:ext uri="{FF2B5EF4-FFF2-40B4-BE49-F238E27FC236}">
                  <a16:creationId xmlns:a16="http://schemas.microsoft.com/office/drawing/2014/main" id="{CFEDE945-81E6-4130-B4D3-DDF2D3BD41EA}"/>
                </a:ext>
              </a:extLst>
            </p:cNvPr>
            <p:cNvCxnSpPr>
              <a:stCxn id="92" idx="1"/>
              <a:endCxn id="92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ZoneTexte 93">
              <a:extLst>
                <a:ext uri="{FF2B5EF4-FFF2-40B4-BE49-F238E27FC236}">
                  <a16:creationId xmlns:a16="http://schemas.microsoft.com/office/drawing/2014/main" id="{DD54A43D-5DDC-43B2-A6D9-BA7BC3BC414C}"/>
                </a:ext>
              </a:extLst>
            </p:cNvPr>
            <p:cNvSpPr txBox="1"/>
            <p:nvPr/>
          </p:nvSpPr>
          <p:spPr>
            <a:xfrm>
              <a:off x="951331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d1</a:t>
              </a:r>
            </a:p>
          </p:txBody>
        </p:sp>
        <p:sp>
          <p:nvSpPr>
            <p:cNvPr id="95" name="ZoneTexte 94">
              <a:extLst>
                <a:ext uri="{FF2B5EF4-FFF2-40B4-BE49-F238E27FC236}">
                  <a16:creationId xmlns:a16="http://schemas.microsoft.com/office/drawing/2014/main" id="{44F4236E-A926-4764-82B4-DB69101B3973}"/>
                </a:ext>
              </a:extLst>
            </p:cNvPr>
            <p:cNvSpPr txBox="1"/>
            <p:nvPr/>
          </p:nvSpPr>
          <p:spPr>
            <a:xfrm>
              <a:off x="1623774" y="1695139"/>
              <a:ext cx="778745" cy="713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100" dirty="0"/>
                <a:t>d2</a:t>
              </a: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94E964A7-534A-4FAA-ACC4-05762D53DF88}"/>
                </a:ext>
              </a:extLst>
            </p:cNvPr>
            <p:cNvSpPr/>
            <p:nvPr/>
          </p:nvSpPr>
          <p:spPr>
            <a:xfrm>
              <a:off x="1083927" y="1389496"/>
              <a:ext cx="682916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/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E665954A-1E4A-4663-9404-D98E051C92DF}"/>
              </a:ext>
            </a:extLst>
          </p:cNvPr>
          <p:cNvGrpSpPr/>
          <p:nvPr/>
        </p:nvGrpSpPr>
        <p:grpSpPr>
          <a:xfrm>
            <a:off x="786941" y="5976913"/>
            <a:ext cx="966448" cy="443740"/>
            <a:chOff x="734515" y="1253765"/>
            <a:chExt cx="1549640" cy="1178783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5D603C1-C249-4F0C-A0E9-027F0A64A747}"/>
                </a:ext>
              </a:extLst>
            </p:cNvPr>
            <p:cNvSpPr/>
            <p:nvPr/>
          </p:nvSpPr>
          <p:spPr>
            <a:xfrm>
              <a:off x="886120" y="1253765"/>
              <a:ext cx="1236212" cy="81070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cxnSp>
          <p:nvCxnSpPr>
            <p:cNvPr id="11" name="Connecteur droit 10">
              <a:extLst>
                <a:ext uri="{FF2B5EF4-FFF2-40B4-BE49-F238E27FC236}">
                  <a16:creationId xmlns:a16="http://schemas.microsoft.com/office/drawing/2014/main" id="{DD3BDB24-C252-4AE8-ABD8-37EA35AF1E6F}"/>
                </a:ext>
              </a:extLst>
            </p:cNvPr>
            <p:cNvCxnSpPr>
              <a:stCxn id="9" idx="1"/>
              <a:endCxn id="9" idx="3"/>
            </p:cNvCxnSpPr>
            <p:nvPr/>
          </p:nvCxnSpPr>
          <p:spPr>
            <a:xfrm>
              <a:off x="886120" y="1659118"/>
              <a:ext cx="123621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C8BFDC6-61D7-45E4-81FA-D01F1A52E243}"/>
                </a:ext>
              </a:extLst>
            </p:cNvPr>
            <p:cNvSpPr txBox="1"/>
            <p:nvPr/>
          </p:nvSpPr>
          <p:spPr>
            <a:xfrm>
              <a:off x="734515" y="169513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d1</a:t>
              </a:r>
            </a:p>
          </p:txBody>
        </p: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43621720-4814-466C-B372-5EB063A27C5F}"/>
                </a:ext>
              </a:extLst>
            </p:cNvPr>
            <p:cNvSpPr txBox="1"/>
            <p:nvPr/>
          </p:nvSpPr>
          <p:spPr>
            <a:xfrm>
              <a:off x="1124150" y="169513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d2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62780D2-E0C9-47EB-9337-83516E41E3B2}"/>
                </a:ext>
              </a:extLst>
            </p:cNvPr>
            <p:cNvSpPr/>
            <p:nvPr/>
          </p:nvSpPr>
          <p:spPr>
            <a:xfrm>
              <a:off x="980230" y="1389496"/>
              <a:ext cx="464552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6EB548D9-27E4-4430-9312-4A571F3AFAAF}"/>
                </a:ext>
              </a:extLst>
            </p:cNvPr>
            <p:cNvSpPr/>
            <p:nvPr/>
          </p:nvSpPr>
          <p:spPr>
            <a:xfrm>
              <a:off x="1651105" y="1381638"/>
              <a:ext cx="360855" cy="33619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600"/>
            </a:p>
          </p:txBody>
        </p:sp>
        <p:sp>
          <p:nvSpPr>
            <p:cNvPr id="98" name="ZoneTexte 97">
              <a:extLst>
                <a:ext uri="{FF2B5EF4-FFF2-40B4-BE49-F238E27FC236}">
                  <a16:creationId xmlns:a16="http://schemas.microsoft.com/office/drawing/2014/main" id="{1F20D5DC-C22E-4EE8-84B6-50EA1EEBA598}"/>
                </a:ext>
              </a:extLst>
            </p:cNvPr>
            <p:cNvSpPr txBox="1"/>
            <p:nvPr/>
          </p:nvSpPr>
          <p:spPr>
            <a:xfrm>
              <a:off x="1490229" y="1696708"/>
              <a:ext cx="538104" cy="490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d3</a:t>
              </a:r>
            </a:p>
          </p:txBody>
        </p:sp>
        <p:sp>
          <p:nvSpPr>
            <p:cNvPr id="99" name="ZoneTexte 98">
              <a:extLst>
                <a:ext uri="{FF2B5EF4-FFF2-40B4-BE49-F238E27FC236}">
                  <a16:creationId xmlns:a16="http://schemas.microsoft.com/office/drawing/2014/main" id="{75223F91-C82F-42B8-B786-4EC821F9BF16}"/>
                </a:ext>
              </a:extLst>
            </p:cNvPr>
            <p:cNvSpPr txBox="1"/>
            <p:nvPr/>
          </p:nvSpPr>
          <p:spPr>
            <a:xfrm>
              <a:off x="1785595" y="1696708"/>
              <a:ext cx="498560" cy="735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/>
                <a:t>d4</a:t>
              </a:r>
            </a:p>
          </p:txBody>
        </p:sp>
      </p:grpSp>
      <p:sp>
        <p:nvSpPr>
          <p:cNvPr id="101" name="ZoneTexte 100">
            <a:extLst>
              <a:ext uri="{FF2B5EF4-FFF2-40B4-BE49-F238E27FC236}">
                <a16:creationId xmlns:a16="http://schemas.microsoft.com/office/drawing/2014/main" id="{DDA0D215-29C1-4667-A4B4-2269B2B2E175}"/>
              </a:ext>
            </a:extLst>
          </p:cNvPr>
          <p:cNvSpPr txBox="1"/>
          <p:nvPr/>
        </p:nvSpPr>
        <p:spPr>
          <a:xfrm>
            <a:off x="6940500" y="1493086"/>
            <a:ext cx="865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b="1" dirty="0"/>
              <a:t>T</a:t>
            </a:r>
          </a:p>
        </p:txBody>
      </p:sp>
    </p:spTree>
    <p:extLst>
      <p:ext uri="{BB962C8B-B14F-4D97-AF65-F5344CB8AC3E}">
        <p14:creationId xmlns:p14="http://schemas.microsoft.com/office/powerpoint/2010/main" val="3218849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– Classes UML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38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1477854" y="5543497"/>
            <a:ext cx="6183922" cy="1309064"/>
          </a:xfrm>
          <a:prstGeom prst="rect">
            <a:avLst/>
          </a:prstGeom>
        </p:spPr>
        <p:txBody>
          <a:bodyPr vert="horz" lIns="104271" tIns="52135" rIns="104271" bIns="52135" rtlCol="0">
            <a:normAutofit fontScale="77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 structure des données</a:t>
            </a:r>
          </a:p>
          <a:p>
            <a:pPr lvl="1"/>
            <a:r>
              <a:rPr lang="fr-FR" sz="2794" dirty="0"/>
              <a:t>Observation (O&amp;M) / EMF (INSPIRE) / </a:t>
            </a:r>
            <a:r>
              <a:rPr lang="fr-FR" sz="2794" dirty="0" err="1"/>
              <a:t>coverage</a:t>
            </a:r>
            <a:r>
              <a:rPr lang="fr-FR" sz="2794" dirty="0"/>
              <a:t>-time </a:t>
            </a:r>
            <a:r>
              <a:rPr lang="fr-FR" sz="2794" dirty="0" err="1"/>
              <a:t>series</a:t>
            </a:r>
            <a:r>
              <a:rPr lang="fr-FR" sz="2794" dirty="0"/>
              <a:t> (OGC)</a:t>
            </a:r>
          </a:p>
          <a:p>
            <a:pPr lvl="1"/>
            <a:r>
              <a:rPr lang="fr-FR" sz="2794" dirty="0"/>
              <a:t>Cohérence Bluetooth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29D85D9-C10D-4720-95F5-C3AD76E0C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8" y="936164"/>
            <a:ext cx="9507835" cy="464130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1A719EE3-7208-4AAB-9563-FBF224410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803" y="5280463"/>
            <a:ext cx="3975948" cy="157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27793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lipse 17">
            <a:extLst>
              <a:ext uri="{FF2B5EF4-FFF2-40B4-BE49-F238E27FC236}">
                <a16:creationId xmlns:a16="http://schemas.microsoft.com/office/drawing/2014/main" id="{07928CBA-827E-4736-BFAB-388281020D31}"/>
              </a:ext>
            </a:extLst>
          </p:cNvPr>
          <p:cNvSpPr/>
          <p:nvPr/>
        </p:nvSpPr>
        <p:spPr>
          <a:xfrm>
            <a:off x="2441385" y="1404593"/>
            <a:ext cx="7145058" cy="4577991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16" name="Ellipse 15">
            <a:extLst>
              <a:ext uri="{FF2B5EF4-FFF2-40B4-BE49-F238E27FC236}">
                <a16:creationId xmlns:a16="http://schemas.microsoft.com/office/drawing/2014/main" id="{DB282FFB-6442-496F-8B79-C7DE8AA777D2}"/>
              </a:ext>
            </a:extLst>
          </p:cNvPr>
          <p:cNvSpPr/>
          <p:nvPr/>
        </p:nvSpPr>
        <p:spPr>
          <a:xfrm>
            <a:off x="4043839" y="1585263"/>
            <a:ext cx="3789331" cy="4259071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Structuration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71DD4138-4AA2-47C9-8613-9D52C34B416C}"/>
              </a:ext>
            </a:extLst>
          </p:cNvPr>
          <p:cNvSpPr/>
          <p:nvPr/>
        </p:nvSpPr>
        <p:spPr>
          <a:xfrm>
            <a:off x="4486870" y="2875080"/>
            <a:ext cx="3110645" cy="169671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b="1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81DE309-327A-4A4B-AC92-E46C6136D102}"/>
              </a:ext>
            </a:extLst>
          </p:cNvPr>
          <p:cNvSpPr/>
          <p:nvPr/>
        </p:nvSpPr>
        <p:spPr>
          <a:xfrm>
            <a:off x="4882771" y="3280407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ESElement</a:t>
            </a:r>
            <a:endParaRPr lang="fr-FR" sz="1200" b="1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6F7A4FD6-63B8-42E4-8BF0-F857345C9650}"/>
              </a:ext>
            </a:extLst>
          </p:cNvPr>
          <p:cNvSpPr/>
          <p:nvPr/>
        </p:nvSpPr>
        <p:spPr>
          <a:xfrm>
            <a:off x="6113871" y="3275712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ESSet</a:t>
            </a:r>
            <a:endParaRPr lang="fr-FR" sz="1200" b="1" dirty="0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5AD2149D-831E-4379-AE91-9FA2C9FF66A2}"/>
              </a:ext>
            </a:extLst>
          </p:cNvPr>
          <p:cNvSpPr/>
          <p:nvPr/>
        </p:nvSpPr>
        <p:spPr>
          <a:xfrm>
            <a:off x="4887479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ESObject</a:t>
            </a:r>
            <a:endParaRPr lang="fr-FR" sz="1200" b="1" dirty="0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2DC12D58-5CC5-4935-B95B-372BCD681D56}"/>
              </a:ext>
            </a:extLst>
          </p:cNvPr>
          <p:cNvSpPr/>
          <p:nvPr/>
        </p:nvSpPr>
        <p:spPr>
          <a:xfrm>
            <a:off x="6113871" y="3751715"/>
            <a:ext cx="1097170" cy="377048"/>
          </a:xfrm>
          <a:prstGeom prst="roundRect">
            <a:avLst/>
          </a:prstGeom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ESObs</a:t>
            </a:r>
            <a:endParaRPr lang="fr-FR" sz="1200" b="1" dirty="0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FD0D308A-8D75-4DBF-8FE9-979AF59E4ADC}"/>
              </a:ext>
            </a:extLst>
          </p:cNvPr>
          <p:cNvSpPr/>
          <p:nvPr/>
        </p:nvSpPr>
        <p:spPr>
          <a:xfrm>
            <a:off x="4466152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Property</a:t>
            </a:r>
            <a:endParaRPr lang="fr-FR" sz="1200" b="1" dirty="0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E22EAB9F-E3CF-4E7C-99A9-D03943589A24}"/>
              </a:ext>
            </a:extLst>
          </p:cNvPr>
          <p:cNvSpPr/>
          <p:nvPr/>
        </p:nvSpPr>
        <p:spPr>
          <a:xfrm>
            <a:off x="4486871" y="463779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Result</a:t>
            </a:r>
            <a:endParaRPr lang="fr-FR" sz="1200" b="1" dirty="0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05CC3DF3-7B9D-4416-B077-99C98EB790B3}"/>
              </a:ext>
            </a:extLst>
          </p:cNvPr>
          <p:cNvSpPr/>
          <p:nvPr/>
        </p:nvSpPr>
        <p:spPr>
          <a:xfrm>
            <a:off x="6218150" y="4633085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Location</a:t>
            </a:r>
          </a:p>
        </p:txBody>
      </p:sp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983EE320-1C53-4EE8-923D-C0D3F0A03314}"/>
              </a:ext>
            </a:extLst>
          </p:cNvPr>
          <p:cNvSpPr/>
          <p:nvPr/>
        </p:nvSpPr>
        <p:spPr>
          <a:xfrm>
            <a:off x="6244560" y="2427354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Datation</a:t>
            </a:r>
          </a:p>
        </p:txBody>
      </p:sp>
      <p:sp>
        <p:nvSpPr>
          <p:cNvPr id="17" name="Rectangle : coins arrondis 16">
            <a:extLst>
              <a:ext uri="{FF2B5EF4-FFF2-40B4-BE49-F238E27FC236}">
                <a16:creationId xmlns:a16="http://schemas.microsoft.com/office/drawing/2014/main" id="{EA92D54A-5DBA-4C13-B13D-E404758C6793}"/>
              </a:ext>
            </a:extLst>
          </p:cNvPr>
          <p:cNvSpPr/>
          <p:nvPr/>
        </p:nvSpPr>
        <p:spPr>
          <a:xfrm>
            <a:off x="5389919" y="1847643"/>
            <a:ext cx="1255551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Observation</a:t>
            </a:r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6B6E7E86-AF16-4BC6-94C3-3B12E94E2BE9}"/>
              </a:ext>
            </a:extLst>
          </p:cNvPr>
          <p:cNvSpPr/>
          <p:nvPr/>
        </p:nvSpPr>
        <p:spPr>
          <a:xfrm>
            <a:off x="2963755" y="2898664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Parameter</a:t>
            </a:r>
            <a:endParaRPr lang="fr-FR" sz="1200" b="1" dirty="0"/>
          </a:p>
        </p:txBody>
      </p:sp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86F2B1FA-FE18-4047-8208-814B4269D2F0}"/>
              </a:ext>
            </a:extLst>
          </p:cNvPr>
          <p:cNvSpPr/>
          <p:nvPr/>
        </p:nvSpPr>
        <p:spPr>
          <a:xfrm>
            <a:off x="2904351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ObsUsage</a:t>
            </a:r>
            <a:endParaRPr lang="fr-FR" sz="1200" b="1" dirty="0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A1317F5-A2BB-4E7E-AC4E-4BA938E9DF79}"/>
              </a:ext>
            </a:extLst>
          </p:cNvPr>
          <p:cNvSpPr/>
          <p:nvPr/>
        </p:nvSpPr>
        <p:spPr>
          <a:xfrm>
            <a:off x="7962391" y="2893926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ResValue</a:t>
            </a:r>
            <a:endParaRPr lang="fr-FR" sz="1200" b="1" dirty="0"/>
          </a:p>
        </p:txBody>
      </p:sp>
      <p:sp>
        <p:nvSpPr>
          <p:cNvPr id="22" name="Rectangle : coins arrondis 21">
            <a:extLst>
              <a:ext uri="{FF2B5EF4-FFF2-40B4-BE49-F238E27FC236}">
                <a16:creationId xmlns:a16="http://schemas.microsoft.com/office/drawing/2014/main" id="{ECF79DFC-26B2-4A1A-8E48-A264D1697A39}"/>
              </a:ext>
            </a:extLst>
          </p:cNvPr>
          <p:cNvSpPr/>
          <p:nvPr/>
        </p:nvSpPr>
        <p:spPr>
          <a:xfrm>
            <a:off x="5389919" y="5289788"/>
            <a:ext cx="1097170" cy="377048"/>
          </a:xfrm>
          <a:prstGeom prst="roundRect">
            <a:avLst/>
          </a:prstGeom>
          <a:solidFill>
            <a:srgbClr val="00B050"/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/>
              <a:t>Process</a:t>
            </a:r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D289B55F-D0D7-46EB-B9DD-CC3888F6C321}"/>
              </a:ext>
            </a:extLst>
          </p:cNvPr>
          <p:cNvSpPr/>
          <p:nvPr/>
        </p:nvSpPr>
        <p:spPr>
          <a:xfrm>
            <a:off x="8013244" y="3940239"/>
            <a:ext cx="1097170" cy="377048"/>
          </a:xfrm>
          <a:prstGeom prst="roundRect">
            <a:avLst/>
          </a:prstGeom>
          <a:solidFill>
            <a:schemeClr val="accent2">
              <a:lumMod val="75000"/>
            </a:schemeClr>
          </a:solidFill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b="1" dirty="0" err="1"/>
              <a:t>Functions</a:t>
            </a:r>
            <a:endParaRPr lang="fr-FR" sz="1200" b="1" dirty="0"/>
          </a:p>
        </p:txBody>
      </p:sp>
      <p:sp>
        <p:nvSpPr>
          <p:cNvPr id="24" name="Espace réservé du contenu 1">
            <a:extLst>
              <a:ext uri="{FF2B5EF4-FFF2-40B4-BE49-F238E27FC236}">
                <a16:creationId xmlns:a16="http://schemas.microsoft.com/office/drawing/2014/main" id="{ECD192E0-6649-43B2-992C-500D74143F7E}"/>
              </a:ext>
            </a:extLst>
          </p:cNvPr>
          <p:cNvSpPr txBox="1">
            <a:spLocks/>
          </p:cNvSpPr>
          <p:nvPr/>
        </p:nvSpPr>
        <p:spPr>
          <a:xfrm>
            <a:off x="546721" y="1673401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Parameter</a:t>
            </a:r>
            <a:r>
              <a:rPr lang="fr-FR" sz="1814" dirty="0"/>
              <a:t> </a:t>
            </a:r>
          </a:p>
          <a:p>
            <a:pPr lvl="1"/>
            <a:r>
              <a:rPr lang="fr-FR" sz="1452" dirty="0"/>
              <a:t>Conditions spécifiques</a:t>
            </a:r>
          </a:p>
          <a:p>
            <a:pPr lvl="1"/>
            <a:r>
              <a:rPr lang="fr-FR" sz="1452" dirty="0"/>
              <a:t>Identification</a:t>
            </a:r>
          </a:p>
        </p:txBody>
      </p:sp>
      <p:sp>
        <p:nvSpPr>
          <p:cNvPr id="25" name="Espace réservé du contenu 1">
            <a:extLst>
              <a:ext uri="{FF2B5EF4-FFF2-40B4-BE49-F238E27FC236}">
                <a16:creationId xmlns:a16="http://schemas.microsoft.com/office/drawing/2014/main" id="{9017AEB6-EF36-4340-A04A-AF920CD949AC}"/>
              </a:ext>
            </a:extLst>
          </p:cNvPr>
          <p:cNvSpPr txBox="1">
            <a:spLocks/>
          </p:cNvSpPr>
          <p:nvPr/>
        </p:nvSpPr>
        <p:spPr>
          <a:xfrm>
            <a:off x="554919" y="5135092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ObsUsage</a:t>
            </a:r>
            <a:endParaRPr lang="fr-FR" sz="1814" dirty="0"/>
          </a:p>
          <a:p>
            <a:pPr lvl="1"/>
            <a:r>
              <a:rPr lang="fr-FR" sz="1452" dirty="0"/>
              <a:t>Mesures sur trajet</a:t>
            </a:r>
          </a:p>
          <a:p>
            <a:pPr lvl="1"/>
            <a:r>
              <a:rPr lang="fr-FR" sz="1452" dirty="0"/>
              <a:t>Grille géographique</a:t>
            </a:r>
          </a:p>
          <a:p>
            <a:pPr lvl="1"/>
            <a:r>
              <a:rPr lang="fr-FR" sz="1452" dirty="0" err="1"/>
              <a:t>Tracking</a:t>
            </a:r>
            <a:endParaRPr lang="fr-FR" sz="1452" dirty="0"/>
          </a:p>
        </p:txBody>
      </p:sp>
      <p:sp>
        <p:nvSpPr>
          <p:cNvPr id="26" name="Espace réservé du contenu 1">
            <a:extLst>
              <a:ext uri="{FF2B5EF4-FFF2-40B4-BE49-F238E27FC236}">
                <a16:creationId xmlns:a16="http://schemas.microsoft.com/office/drawing/2014/main" id="{FBCF91A4-C6FE-4FD7-A5E9-59F1A4A7889B}"/>
              </a:ext>
            </a:extLst>
          </p:cNvPr>
          <p:cNvSpPr txBox="1">
            <a:spLocks/>
          </p:cNvSpPr>
          <p:nvPr/>
        </p:nvSpPr>
        <p:spPr>
          <a:xfrm>
            <a:off x="9258588" y="1560280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ResValue</a:t>
            </a:r>
            <a:endParaRPr lang="fr-FR" sz="1814" dirty="0"/>
          </a:p>
          <a:p>
            <a:pPr lvl="1"/>
            <a:r>
              <a:rPr lang="fr-FR" sz="1452" dirty="0"/>
              <a:t>Mesure simple</a:t>
            </a:r>
          </a:p>
          <a:p>
            <a:pPr lvl="1"/>
            <a:r>
              <a:rPr lang="fr-FR" sz="1452" dirty="0"/>
              <a:t>Niveau</a:t>
            </a:r>
          </a:p>
          <a:p>
            <a:pPr lvl="1"/>
            <a:r>
              <a:rPr lang="fr-FR" sz="1452" dirty="0"/>
              <a:t>Texte</a:t>
            </a:r>
          </a:p>
          <a:p>
            <a:pPr lvl="1"/>
            <a:r>
              <a:rPr lang="fr-FR" sz="1452" dirty="0"/>
              <a:t>Valeurs complexes</a:t>
            </a:r>
          </a:p>
        </p:txBody>
      </p:sp>
      <p:sp>
        <p:nvSpPr>
          <p:cNvPr id="27" name="Espace réservé du contenu 1">
            <a:extLst>
              <a:ext uri="{FF2B5EF4-FFF2-40B4-BE49-F238E27FC236}">
                <a16:creationId xmlns:a16="http://schemas.microsoft.com/office/drawing/2014/main" id="{89CAD482-A31E-4C75-BCF0-7FFE7379922A}"/>
              </a:ext>
            </a:extLst>
          </p:cNvPr>
          <p:cNvSpPr txBox="1">
            <a:spLocks/>
          </p:cNvSpPr>
          <p:nvPr/>
        </p:nvSpPr>
        <p:spPr>
          <a:xfrm>
            <a:off x="9214008" y="5010133"/>
            <a:ext cx="2815881" cy="1418483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Ex. </a:t>
            </a:r>
            <a:r>
              <a:rPr lang="fr-FR" sz="1814" dirty="0" err="1"/>
              <a:t>Functions</a:t>
            </a:r>
            <a:endParaRPr lang="fr-FR" sz="1814" dirty="0"/>
          </a:p>
          <a:p>
            <a:pPr lvl="1"/>
            <a:r>
              <a:rPr lang="fr-FR" sz="1452" dirty="0"/>
              <a:t>Stockage</a:t>
            </a:r>
          </a:p>
          <a:p>
            <a:pPr lvl="1"/>
            <a:r>
              <a:rPr lang="fr-FR" sz="1452" dirty="0"/>
              <a:t>Visualisation</a:t>
            </a:r>
          </a:p>
          <a:p>
            <a:pPr lvl="1"/>
            <a:r>
              <a:rPr lang="fr-FR" sz="1452" dirty="0"/>
              <a:t>Calcul</a:t>
            </a:r>
          </a:p>
          <a:p>
            <a:pPr lvl="1"/>
            <a:r>
              <a:rPr lang="fr-FR" sz="1452" dirty="0"/>
              <a:t>Traitements</a:t>
            </a:r>
          </a:p>
        </p:txBody>
      </p:sp>
    </p:spTree>
    <p:extLst>
      <p:ext uri="{BB962C8B-B14F-4D97-AF65-F5344CB8AC3E}">
        <p14:creationId xmlns:p14="http://schemas.microsoft.com/office/powerpoint/2010/main" val="3882068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Introduction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1769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Modélisation - Fonctions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4606720" y="1535149"/>
            <a:ext cx="2990798" cy="5322762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>
                <a:solidFill>
                  <a:srgbClr val="FF0000"/>
                </a:solidFill>
              </a:rPr>
              <a:t>Value (</a:t>
            </a:r>
            <a:r>
              <a:rPr lang="fr-FR" sz="1633" dirty="0" err="1">
                <a:solidFill>
                  <a:srgbClr val="FF0000"/>
                </a:solidFill>
              </a:rPr>
              <a:t>coordinates</a:t>
            </a:r>
            <a:r>
              <a:rPr lang="fr-FR" sz="1633" dirty="0">
                <a:solidFill>
                  <a:srgbClr val="FF0000"/>
                </a:solidFill>
              </a:rPr>
              <a:t>, </a:t>
            </a:r>
            <a:r>
              <a:rPr lang="fr-FR" sz="1633" dirty="0" err="1">
                <a:solidFill>
                  <a:srgbClr val="FF0000"/>
                </a:solidFill>
              </a:rPr>
              <a:t>result</a:t>
            </a:r>
            <a:r>
              <a:rPr lang="fr-FR" sz="1633" dirty="0">
                <a:solidFill>
                  <a:srgbClr val="FF0000"/>
                </a:solidFill>
              </a:rPr>
              <a:t>, time, </a:t>
            </a:r>
            <a:r>
              <a:rPr lang="fr-FR" sz="1633" dirty="0" err="1">
                <a:solidFill>
                  <a:srgbClr val="FF0000"/>
                </a:solidFill>
              </a:rPr>
              <a:t>propertyValue</a:t>
            </a:r>
            <a:r>
              <a:rPr lang="fr-FR" sz="1633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Operator</a:t>
            </a:r>
            <a:r>
              <a:rPr lang="fr-FR" sz="1452" dirty="0">
                <a:solidFill>
                  <a:srgbClr val="FF0000"/>
                </a:solidFill>
              </a:rPr>
              <a:t> ==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Json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>
                <a:solidFill>
                  <a:srgbClr val="FF0000"/>
                </a:solidFill>
              </a:rPr>
              <a:t>Mini, maxi</a:t>
            </a:r>
          </a:p>
          <a:p>
            <a:r>
              <a:rPr lang="fr-FR" sz="1633" dirty="0"/>
              <a:t> </a:t>
            </a:r>
            <a:r>
              <a:rPr lang="fr-FR" sz="1633" dirty="0" err="1"/>
              <a:t>Coordinates</a:t>
            </a:r>
            <a:endParaRPr lang="fr-FR" sz="1633" dirty="0"/>
          </a:p>
          <a:p>
            <a:pPr lvl="1"/>
            <a:r>
              <a:rPr lang="fr-FR" sz="1452" dirty="0" err="1"/>
              <a:t>setCoor</a:t>
            </a:r>
            <a:endParaRPr lang="fr-FR" sz="1452" dirty="0"/>
          </a:p>
          <a:p>
            <a:pPr lvl="1"/>
            <a:r>
              <a:rPr lang="fr-FR" sz="1452" dirty="0" err="1"/>
              <a:t>getLat</a:t>
            </a:r>
            <a:r>
              <a:rPr lang="fr-FR" sz="1452" dirty="0"/>
              <a:t>, </a:t>
            </a:r>
            <a:r>
              <a:rPr lang="fr-FR" sz="1452" dirty="0" err="1"/>
              <a:t>Lon</a:t>
            </a:r>
            <a:r>
              <a:rPr lang="fr-FR" sz="1452" dirty="0"/>
              <a:t>, X, Y</a:t>
            </a:r>
          </a:p>
          <a:p>
            <a:r>
              <a:rPr lang="fr-FR" sz="1633" dirty="0" err="1"/>
              <a:t>ResultValue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setIndex</a:t>
            </a:r>
            <a:endParaRPr lang="fr-FR" sz="1452" dirty="0"/>
          </a:p>
          <a:p>
            <a:pPr lvl="1"/>
            <a:r>
              <a:rPr lang="fr-FR" sz="1452" dirty="0" err="1"/>
              <a:t>getVal</a:t>
            </a:r>
            <a:r>
              <a:rPr lang="fr-FR" sz="1452" dirty="0"/>
              <a:t>, </a:t>
            </a:r>
            <a:r>
              <a:rPr lang="fr-FR" sz="1452" dirty="0" err="1"/>
              <a:t>getIndex</a:t>
            </a:r>
            <a:endParaRPr lang="fr-FR" sz="1452" dirty="0"/>
          </a:p>
          <a:p>
            <a:r>
              <a:rPr lang="fr-FR" sz="1633" dirty="0" err="1"/>
              <a:t>TimeValue</a:t>
            </a:r>
            <a:endParaRPr lang="fr-FR" sz="1633" dirty="0"/>
          </a:p>
          <a:p>
            <a:pPr lvl="1"/>
            <a:r>
              <a:rPr lang="fr-FR" sz="1452" dirty="0" err="1"/>
              <a:t>setVal</a:t>
            </a:r>
            <a:r>
              <a:rPr lang="fr-FR" sz="1452" dirty="0"/>
              <a:t>, </a:t>
            </a:r>
            <a:r>
              <a:rPr lang="fr-FR" sz="1452" dirty="0" err="1"/>
              <a:t>getVal</a:t>
            </a:r>
            <a:endParaRPr lang="fr-FR" sz="1452" dirty="0"/>
          </a:p>
          <a:p>
            <a:r>
              <a:rPr lang="fr-FR" sz="1633" dirty="0" err="1"/>
              <a:t>PropertyValue</a:t>
            </a:r>
            <a:endParaRPr lang="fr-FR" sz="1633" dirty="0"/>
          </a:p>
          <a:p>
            <a:pPr lvl="1"/>
            <a:r>
              <a:rPr lang="fr-FR" sz="1452" dirty="0"/>
              <a:t>Init, </a:t>
            </a:r>
            <a:r>
              <a:rPr lang="fr-FR" sz="1452" dirty="0" err="1"/>
              <a:t>linkContext</a:t>
            </a:r>
            <a:r>
              <a:rPr lang="fr-FR" sz="1452" dirty="0"/>
              <a:t>, </a:t>
            </a:r>
            <a:r>
              <a:rPr lang="fr-FR" sz="1452" dirty="0" err="1"/>
              <a:t>setEMFId</a:t>
            </a:r>
            <a:endParaRPr lang="fr-FR" sz="1452" dirty="0"/>
          </a:p>
          <a:p>
            <a:pPr lvl="1"/>
            <a:endParaRPr lang="fr-FR" sz="1452" dirty="0"/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581284" y="1535149"/>
            <a:ext cx="4025436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814" dirty="0"/>
              <a:t> Observation </a:t>
            </a:r>
          </a:p>
          <a:p>
            <a:pPr lvl="1"/>
            <a:r>
              <a:rPr lang="fr-FR" sz="1452" dirty="0" err="1"/>
              <a:t>majType</a:t>
            </a:r>
            <a:endParaRPr lang="fr-FR" sz="1452" dirty="0"/>
          </a:p>
          <a:p>
            <a:pPr lvl="1"/>
            <a:r>
              <a:rPr lang="fr-FR" sz="1452" dirty="0" err="1"/>
              <a:t>majTypeObs</a:t>
            </a:r>
            <a:endParaRPr lang="fr-FR" sz="1452" dirty="0"/>
          </a:p>
          <a:p>
            <a:pPr lvl="1"/>
            <a:r>
              <a:rPr lang="fr-FR" sz="1452" dirty="0" err="1"/>
              <a:t>getBoxMin</a:t>
            </a:r>
            <a:r>
              <a:rPr lang="fr-FR" sz="1452" dirty="0"/>
              <a:t> Max</a:t>
            </a:r>
          </a:p>
          <a:p>
            <a:pPr lvl="1"/>
            <a:r>
              <a:rPr lang="fr-FR" sz="1452" dirty="0" err="1"/>
              <a:t>addValue</a:t>
            </a:r>
            <a:endParaRPr lang="fr-FR" sz="1452" dirty="0"/>
          </a:p>
          <a:p>
            <a:r>
              <a:rPr lang="fr-FR" sz="1633" dirty="0"/>
              <a:t>Location, datation</a:t>
            </a: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setBox</a:t>
            </a:r>
            <a:endParaRPr lang="fr-FR" sz="1452" dirty="0">
              <a:solidFill>
                <a:srgbClr val="FF0000"/>
              </a:solidFill>
            </a:endParaRPr>
          </a:p>
          <a:p>
            <a:pPr lvl="1"/>
            <a:r>
              <a:rPr lang="fr-FR" sz="1452" dirty="0" err="1">
                <a:solidFill>
                  <a:srgbClr val="FF0000"/>
                </a:solidFill>
              </a:rPr>
              <a:t>getBoxMin</a:t>
            </a:r>
            <a:r>
              <a:rPr lang="fr-FR" sz="1452" dirty="0">
                <a:solidFill>
                  <a:srgbClr val="FF0000"/>
                </a:solidFill>
              </a:rPr>
              <a:t> Max</a:t>
            </a:r>
          </a:p>
          <a:p>
            <a:r>
              <a:rPr lang="fr-FR" sz="1633" dirty="0" err="1"/>
              <a:t>Result</a:t>
            </a:r>
            <a:endParaRPr lang="fr-FR" sz="1452" dirty="0"/>
          </a:p>
          <a:p>
            <a:pPr lvl="1"/>
            <a:r>
              <a:rPr lang="fr-FR" sz="1452" dirty="0" err="1"/>
              <a:t>majIndexRes</a:t>
            </a:r>
            <a:endParaRPr lang="fr-FR" sz="1452" dirty="0"/>
          </a:p>
          <a:p>
            <a:pPr lvl="1"/>
            <a:r>
              <a:rPr lang="fr-FR" sz="1452" dirty="0" err="1"/>
              <a:t>majIndic</a:t>
            </a:r>
            <a:endParaRPr lang="fr-FR" sz="1452" dirty="0"/>
          </a:p>
          <a:p>
            <a:pPr lvl="1"/>
            <a:r>
              <a:rPr lang="fr-FR" sz="1452" dirty="0" err="1"/>
              <a:t>get</a:t>
            </a:r>
            <a:r>
              <a:rPr lang="fr-FR" sz="1452" dirty="0"/>
              <a:t> </a:t>
            </a:r>
            <a:r>
              <a:rPr lang="fr-FR" sz="1452" dirty="0" err="1"/>
              <a:t>maxIndex</a:t>
            </a:r>
            <a:r>
              <a:rPr lang="fr-FR" sz="1452" dirty="0"/>
              <a:t>, </a:t>
            </a:r>
            <a:r>
              <a:rPr lang="fr-FR" sz="1452" dirty="0" err="1"/>
              <a:t>nEch</a:t>
            </a:r>
            <a:r>
              <a:rPr lang="fr-FR" sz="1452" dirty="0"/>
              <a:t>, </a:t>
            </a:r>
            <a:r>
              <a:rPr lang="fr-FR" sz="1452" dirty="0" err="1"/>
              <a:t>nDatU</a:t>
            </a:r>
            <a:r>
              <a:rPr lang="fr-FR" sz="1452" dirty="0"/>
              <a:t>, </a:t>
            </a:r>
            <a:r>
              <a:rPr lang="fr-FR" sz="1452" dirty="0" err="1"/>
              <a:t>nLocU</a:t>
            </a:r>
            <a:r>
              <a:rPr lang="fr-FR" sz="1452" dirty="0"/>
              <a:t>, </a:t>
            </a:r>
            <a:r>
              <a:rPr lang="fr-FR" sz="1452" dirty="0" err="1"/>
              <a:t>dim</a:t>
            </a:r>
            <a:endParaRPr lang="fr-FR" sz="1452" dirty="0"/>
          </a:p>
          <a:p>
            <a:r>
              <a:rPr lang="fr-FR" sz="1633" dirty="0" err="1"/>
              <a:t>Property</a:t>
            </a:r>
            <a:endParaRPr lang="fr-FR" sz="1633" dirty="0"/>
          </a:p>
          <a:p>
            <a:r>
              <a:rPr lang="fr-FR" sz="1633" dirty="0"/>
              <a:t>Location</a:t>
            </a:r>
          </a:p>
          <a:p>
            <a:r>
              <a:rPr lang="fr-FR" sz="1633" dirty="0"/>
              <a:t>Datation</a:t>
            </a:r>
          </a:p>
          <a:p>
            <a:pPr lvl="1"/>
            <a:endParaRPr lang="fr-FR" sz="1452" dirty="0"/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13B7D6A-F7FD-453A-A69E-37C152F3D10C}"/>
              </a:ext>
            </a:extLst>
          </p:cNvPr>
          <p:cNvSpPr txBox="1">
            <a:spLocks/>
          </p:cNvSpPr>
          <p:nvPr/>
        </p:nvSpPr>
        <p:spPr>
          <a:xfrm>
            <a:off x="8107479" y="1310332"/>
            <a:ext cx="4070040" cy="5547579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33" dirty="0"/>
              <a:t> </a:t>
            </a:r>
            <a:r>
              <a:rPr lang="fr-FR" sz="1633" dirty="0" err="1"/>
              <a:t>ESElement</a:t>
            </a:r>
            <a:endParaRPr lang="fr-FR" sz="1633" dirty="0"/>
          </a:p>
          <a:p>
            <a:pPr lvl="1"/>
            <a:r>
              <a:rPr lang="fr-FR" sz="1452" dirty="0" err="1"/>
              <a:t>setAtt</a:t>
            </a:r>
            <a:endParaRPr lang="fr-FR" sz="1452" dirty="0"/>
          </a:p>
          <a:p>
            <a:pPr lvl="1"/>
            <a:r>
              <a:rPr lang="fr-FR" sz="1452" dirty="0" err="1"/>
              <a:t>majMeta</a:t>
            </a:r>
            <a:endParaRPr lang="fr-FR" sz="1452" dirty="0"/>
          </a:p>
          <a:p>
            <a:pPr lvl="1"/>
            <a:r>
              <a:rPr lang="fr-FR" sz="1452" dirty="0" err="1"/>
              <a:t>Element</a:t>
            </a:r>
            <a:endParaRPr lang="fr-FR" sz="1452" dirty="0"/>
          </a:p>
          <a:p>
            <a:pPr lvl="1"/>
            <a:r>
              <a:rPr lang="fr-FR" sz="1452" dirty="0" err="1"/>
              <a:t>isAtt</a:t>
            </a:r>
            <a:endParaRPr lang="fr-FR" sz="1452" dirty="0"/>
          </a:p>
          <a:p>
            <a:pPr lvl="1"/>
            <a:r>
              <a:rPr lang="fr-FR" sz="1452" dirty="0" err="1"/>
              <a:t>getAttAll</a:t>
            </a:r>
            <a:endParaRPr lang="fr-FR" sz="1452" dirty="0"/>
          </a:p>
          <a:p>
            <a:pPr lvl="1"/>
            <a:r>
              <a:rPr lang="fr-FR" sz="1452" dirty="0" err="1"/>
              <a:t>getmAtt</a:t>
            </a:r>
            <a:r>
              <a:rPr lang="fr-FR" sz="1452" dirty="0"/>
              <a:t>, att, </a:t>
            </a:r>
            <a:r>
              <a:rPr lang="fr-FR" sz="1452" dirty="0" err="1"/>
              <a:t>typeES</a:t>
            </a:r>
            <a:r>
              <a:rPr lang="fr-FR" sz="1452" dirty="0"/>
              <a:t>, </a:t>
            </a:r>
            <a:r>
              <a:rPr lang="fr-FR" sz="1452" dirty="0" err="1"/>
              <a:t>classES</a:t>
            </a:r>
            <a:r>
              <a:rPr lang="fr-FR" sz="1452" dirty="0"/>
              <a:t>, </a:t>
            </a:r>
            <a:r>
              <a:rPr lang="fr-FR" sz="1452" dirty="0" err="1"/>
              <a:t>metaType</a:t>
            </a:r>
            <a:endParaRPr lang="fr-FR" sz="1452" dirty="0"/>
          </a:p>
          <a:p>
            <a:pPr lvl="1"/>
            <a:r>
              <a:rPr lang="fr-FR" sz="1452" dirty="0" err="1"/>
              <a:t>addComposant</a:t>
            </a:r>
            <a:endParaRPr lang="fr-FR" sz="1452" dirty="0"/>
          </a:p>
          <a:p>
            <a:r>
              <a:rPr lang="fr-FR" sz="1633" dirty="0" err="1"/>
              <a:t>ESSet</a:t>
            </a:r>
            <a:endParaRPr lang="fr-FR" sz="1633" dirty="0"/>
          </a:p>
          <a:p>
            <a:pPr lvl="1"/>
            <a:r>
              <a:rPr lang="fr-FR" sz="1452" dirty="0" err="1"/>
              <a:t>isESSet</a:t>
            </a:r>
            <a:endParaRPr lang="fr-FR" sz="1452" dirty="0"/>
          </a:p>
          <a:p>
            <a:pPr lvl="1"/>
            <a:r>
              <a:rPr lang="fr-FR" sz="1452" dirty="0" err="1"/>
              <a:t>addJsonValue</a:t>
            </a:r>
            <a:r>
              <a:rPr lang="fr-FR" sz="1452" dirty="0"/>
              <a:t>, </a:t>
            </a:r>
            <a:r>
              <a:rPr lang="fr-FR" sz="1452" dirty="0" err="1"/>
              <a:t>addValue</a:t>
            </a:r>
            <a:endParaRPr lang="fr-FR" sz="1452" dirty="0"/>
          </a:p>
          <a:p>
            <a:pPr lvl="1"/>
            <a:r>
              <a:rPr lang="fr-FR" sz="1452" dirty="0"/>
              <a:t>Size</a:t>
            </a:r>
          </a:p>
          <a:p>
            <a:pPr lvl="1"/>
            <a:r>
              <a:rPr lang="fr-FR" sz="1452" dirty="0" err="1"/>
              <a:t>Operator</a:t>
            </a:r>
            <a:r>
              <a:rPr lang="fr-FR" sz="1452" dirty="0"/>
              <a:t>[]</a:t>
            </a:r>
          </a:p>
          <a:p>
            <a:pPr lvl="1"/>
            <a:r>
              <a:rPr lang="fr-FR" sz="1452" dirty="0" err="1"/>
              <a:t>listJson</a:t>
            </a:r>
            <a:r>
              <a:rPr lang="fr-FR" sz="1452" dirty="0"/>
              <a:t>, </a:t>
            </a:r>
            <a:r>
              <a:rPr lang="fr-FR" sz="1452" dirty="0" err="1"/>
              <a:t>Json</a:t>
            </a:r>
            <a:endParaRPr lang="fr-FR" sz="1452" dirty="0"/>
          </a:p>
          <a:p>
            <a:pPr lvl="1"/>
            <a:r>
              <a:rPr lang="fr-FR" sz="1452" dirty="0" err="1"/>
              <a:t>maxiBox</a:t>
            </a:r>
            <a:r>
              <a:rPr lang="fr-FR" sz="1452" dirty="0"/>
              <a:t>, </a:t>
            </a:r>
            <a:r>
              <a:rPr lang="fr-FR" sz="1452" dirty="0" err="1"/>
              <a:t>miniBox</a:t>
            </a:r>
            <a:endParaRPr lang="fr-FR" sz="1452" dirty="0"/>
          </a:p>
          <a:p>
            <a:pPr lvl="1"/>
            <a:r>
              <a:rPr lang="fr-FR" sz="1452" dirty="0"/>
              <a:t>Indicateur</a:t>
            </a:r>
          </a:p>
          <a:p>
            <a:r>
              <a:rPr lang="fr-FR" sz="1633" dirty="0" err="1"/>
              <a:t>ESObject</a:t>
            </a:r>
            <a:endParaRPr lang="fr-FR" sz="1633" dirty="0"/>
          </a:p>
          <a:p>
            <a:r>
              <a:rPr lang="fr-FR" sz="1633" dirty="0" err="1"/>
              <a:t>ESObs</a:t>
            </a:r>
            <a:endParaRPr lang="fr-FR" sz="1633" dirty="0"/>
          </a:p>
          <a:p>
            <a:pPr lvl="1"/>
            <a:r>
              <a:rPr lang="fr-FR" sz="1452" dirty="0" err="1"/>
              <a:t>getNvalue</a:t>
            </a:r>
            <a:r>
              <a:rPr lang="fr-FR" sz="1452" dirty="0"/>
              <a:t>, </a:t>
            </a:r>
            <a:r>
              <a:rPr lang="fr-FR" sz="1452" dirty="0" err="1"/>
              <a:t>setNvalue</a:t>
            </a:r>
            <a:endParaRPr lang="fr-FR" sz="1452" dirty="0"/>
          </a:p>
        </p:txBody>
      </p:sp>
    </p:spTree>
    <p:extLst>
      <p:ext uri="{BB962C8B-B14F-4D97-AF65-F5344CB8AC3E}">
        <p14:creationId xmlns:p14="http://schemas.microsoft.com/office/powerpoint/2010/main" val="40436153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74324"/>
            <a:ext cx="9794599" cy="957480"/>
          </a:xfrm>
        </p:spPr>
        <p:txBody>
          <a:bodyPr/>
          <a:lstStyle/>
          <a:p>
            <a:r>
              <a:rPr lang="fr-FR" dirty="0"/>
              <a:t>Traitements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66" name="Espace réservé du contenu 1">
            <a:extLst>
              <a:ext uri="{FF2B5EF4-FFF2-40B4-BE49-F238E27FC236}">
                <a16:creationId xmlns:a16="http://schemas.microsoft.com/office/drawing/2014/main" id="{8AC25B22-8D66-4CFC-966D-1E307CEFBDEF}"/>
              </a:ext>
            </a:extLst>
          </p:cNvPr>
          <p:cNvSpPr txBox="1">
            <a:spLocks/>
          </p:cNvSpPr>
          <p:nvPr/>
        </p:nvSpPr>
        <p:spPr>
          <a:xfrm>
            <a:off x="6576793" y="1719194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Données des observations</a:t>
            </a:r>
          </a:p>
          <a:p>
            <a:pPr lvl="1"/>
            <a:r>
              <a:rPr lang="fr-FR" sz="2141" dirty="0"/>
              <a:t>Série </a:t>
            </a:r>
          </a:p>
          <a:p>
            <a:pPr lvl="2"/>
            <a:r>
              <a:rPr lang="fr-FR" sz="1777" dirty="0"/>
              <a:t>Compression</a:t>
            </a:r>
          </a:p>
          <a:p>
            <a:pPr lvl="2"/>
            <a:r>
              <a:rPr lang="fr-FR" sz="1777" dirty="0"/>
              <a:t>Filtrage</a:t>
            </a:r>
          </a:p>
          <a:p>
            <a:pPr lvl="2"/>
            <a:r>
              <a:rPr lang="fr-FR" sz="1777" dirty="0"/>
              <a:t>Interpolation</a:t>
            </a:r>
          </a:p>
          <a:p>
            <a:pPr lvl="2"/>
            <a:r>
              <a:rPr lang="fr-FR" sz="1777" dirty="0"/>
              <a:t>Prédiction</a:t>
            </a:r>
          </a:p>
          <a:p>
            <a:pPr lvl="1"/>
            <a:r>
              <a:rPr lang="fr-FR" sz="2177" dirty="0"/>
              <a:t> Statistique</a:t>
            </a:r>
          </a:p>
          <a:p>
            <a:pPr lvl="2"/>
            <a:r>
              <a:rPr lang="fr-FR" sz="1777" dirty="0"/>
              <a:t>Changement d’échelle</a:t>
            </a:r>
          </a:p>
          <a:p>
            <a:pPr lvl="2"/>
            <a:r>
              <a:rPr lang="fr-FR" sz="1777" dirty="0"/>
              <a:t>Indicateurs</a:t>
            </a:r>
          </a:p>
          <a:p>
            <a:pPr lvl="1"/>
            <a:r>
              <a:rPr lang="fr-FR" sz="2177" dirty="0"/>
              <a:t>Analyse</a:t>
            </a:r>
          </a:p>
          <a:p>
            <a:pPr lvl="2"/>
            <a:r>
              <a:rPr lang="fr-FR" sz="1777" dirty="0"/>
              <a:t>Assimilation</a:t>
            </a:r>
          </a:p>
          <a:p>
            <a:pPr lvl="2"/>
            <a:r>
              <a:rPr lang="fr-FR" sz="1777" dirty="0"/>
              <a:t>Recherche de pattern</a:t>
            </a:r>
          </a:p>
        </p:txBody>
      </p:sp>
      <p:sp>
        <p:nvSpPr>
          <p:cNvPr id="5" name="Espace réservé du contenu 1">
            <a:extLst>
              <a:ext uri="{FF2B5EF4-FFF2-40B4-BE49-F238E27FC236}">
                <a16:creationId xmlns:a16="http://schemas.microsoft.com/office/drawing/2014/main" id="{9F3B6250-2015-46A4-A730-24CED417A88C}"/>
              </a:ext>
            </a:extLst>
          </p:cNvPr>
          <p:cNvSpPr txBox="1">
            <a:spLocks/>
          </p:cNvSpPr>
          <p:nvPr/>
        </p:nvSpPr>
        <p:spPr>
          <a:xfrm>
            <a:off x="760381" y="1709315"/>
            <a:ext cx="5065908" cy="438368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903" dirty="0"/>
              <a:t> Observation </a:t>
            </a:r>
          </a:p>
          <a:p>
            <a:pPr lvl="1"/>
            <a:r>
              <a:rPr lang="fr-FR" sz="2177" dirty="0"/>
              <a:t>Construction</a:t>
            </a:r>
          </a:p>
          <a:p>
            <a:pPr lvl="2"/>
            <a:r>
              <a:rPr lang="fr-FR" sz="1814" dirty="0"/>
              <a:t>Création, mise à jour</a:t>
            </a:r>
          </a:p>
          <a:p>
            <a:pPr lvl="2"/>
            <a:r>
              <a:rPr lang="fr-FR" sz="1814" dirty="0"/>
              <a:t>Caractérisation</a:t>
            </a:r>
          </a:p>
          <a:p>
            <a:pPr lvl="3"/>
            <a:r>
              <a:rPr lang="fr-FR" sz="1814" dirty="0"/>
              <a:t>Type d’observation</a:t>
            </a:r>
          </a:p>
          <a:p>
            <a:pPr lvl="3"/>
            <a:r>
              <a:rPr lang="fr-FR" sz="1814" dirty="0"/>
              <a:t>Indicateurs (quantitatif, boite englobante)</a:t>
            </a:r>
          </a:p>
          <a:p>
            <a:pPr lvl="1"/>
            <a:r>
              <a:rPr lang="fr-FR" sz="2177" dirty="0"/>
              <a:t>Modification</a:t>
            </a:r>
          </a:p>
          <a:p>
            <a:pPr lvl="2"/>
            <a:r>
              <a:rPr lang="fr-FR" sz="1814" dirty="0"/>
              <a:t>Fusion</a:t>
            </a:r>
          </a:p>
          <a:p>
            <a:pPr lvl="2"/>
            <a:r>
              <a:rPr lang="fr-FR" sz="1814" dirty="0"/>
              <a:t>Restriction</a:t>
            </a:r>
          </a:p>
          <a:p>
            <a:pPr lvl="1"/>
            <a:r>
              <a:rPr lang="fr-FR" sz="2177" dirty="0"/>
              <a:t>Transformation</a:t>
            </a:r>
          </a:p>
          <a:p>
            <a:pPr lvl="2"/>
            <a:r>
              <a:rPr lang="fr-FR" sz="1777" dirty="0"/>
              <a:t>Retraitement des données</a:t>
            </a:r>
          </a:p>
        </p:txBody>
      </p:sp>
    </p:spTree>
    <p:extLst>
      <p:ext uri="{BB962C8B-B14F-4D97-AF65-F5344CB8AC3E}">
        <p14:creationId xmlns:p14="http://schemas.microsoft.com/office/powerpoint/2010/main" val="8910451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717" y="-226034"/>
            <a:ext cx="9794599" cy="1666210"/>
          </a:xfrm>
        </p:spPr>
        <p:txBody>
          <a:bodyPr/>
          <a:lstStyle/>
          <a:p>
            <a:r>
              <a:rPr lang="fr-FR" dirty="0"/>
              <a:t>Connecteurs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42</a:t>
            </a:fld>
            <a:endParaRPr lang="fr-FR" dirty="0"/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A437FB4F-942C-4067-84A6-97C41B6E5399}"/>
              </a:ext>
            </a:extLst>
          </p:cNvPr>
          <p:cNvSpPr txBox="1"/>
          <p:nvPr/>
        </p:nvSpPr>
        <p:spPr>
          <a:xfrm>
            <a:off x="3955727" y="7005565"/>
            <a:ext cx="1850220" cy="583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dirty="0"/>
              <a:t>Réseau de capteurs</a:t>
            </a:r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85F1C352-4516-465F-A3DB-52FF8E015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93" y="1878902"/>
            <a:ext cx="1202459" cy="737345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C4583EA-42C6-49EB-B9C7-8BCF7BC717DF}"/>
              </a:ext>
            </a:extLst>
          </p:cNvPr>
          <p:cNvCxnSpPr>
            <a:cxnSpLocks/>
          </p:cNvCxnSpPr>
          <p:nvPr/>
        </p:nvCxnSpPr>
        <p:spPr>
          <a:xfrm flipH="1">
            <a:off x="4617392" y="218176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que 66" descr="Papier">
            <a:extLst>
              <a:ext uri="{FF2B5EF4-FFF2-40B4-BE49-F238E27FC236}">
                <a16:creationId xmlns:a16="http://schemas.microsoft.com/office/drawing/2014/main" id="{2F8A1085-F821-42F4-AAAB-21E5E65249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18824" y="1952811"/>
            <a:ext cx="495414" cy="495414"/>
          </a:xfrm>
          <a:prstGeom prst="rect">
            <a:avLst/>
          </a:prstGeom>
        </p:spPr>
      </p:pic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D6B88504-DD80-43CB-8682-13594D82822A}"/>
              </a:ext>
            </a:extLst>
          </p:cNvPr>
          <p:cNvSpPr/>
          <p:nvPr/>
        </p:nvSpPr>
        <p:spPr>
          <a:xfrm>
            <a:off x="2584487" y="192526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79" name="Connecteur droit avec flèche 78">
            <a:extLst>
              <a:ext uri="{FF2B5EF4-FFF2-40B4-BE49-F238E27FC236}">
                <a16:creationId xmlns:a16="http://schemas.microsoft.com/office/drawing/2014/main" id="{EFAAF0F1-DD76-4EA3-8B1D-7AFC60B2BC6B}"/>
              </a:ext>
            </a:extLst>
          </p:cNvPr>
          <p:cNvCxnSpPr>
            <a:cxnSpLocks/>
          </p:cNvCxnSpPr>
          <p:nvPr/>
        </p:nvCxnSpPr>
        <p:spPr>
          <a:xfrm flipH="1">
            <a:off x="3046254" y="2211395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>
            <a:extLst>
              <a:ext uri="{FF2B5EF4-FFF2-40B4-BE49-F238E27FC236}">
                <a16:creationId xmlns:a16="http://schemas.microsoft.com/office/drawing/2014/main" id="{A33A3F5B-336E-42D6-B903-E1E4C7037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892" y="381236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6" name="Rectangle 85">
            <a:extLst>
              <a:ext uri="{FF2B5EF4-FFF2-40B4-BE49-F238E27FC236}">
                <a16:creationId xmlns:a16="http://schemas.microsoft.com/office/drawing/2014/main" id="{8EC62F9F-6E24-49A5-88A3-B16822F352F7}"/>
              </a:ext>
            </a:extLst>
          </p:cNvPr>
          <p:cNvSpPr/>
          <p:nvPr/>
        </p:nvSpPr>
        <p:spPr>
          <a:xfrm rot="5400000">
            <a:off x="1480541" y="326185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456AD521-A4F2-4528-A55C-AB65F82D22F8}"/>
              </a:ext>
            </a:extLst>
          </p:cNvPr>
          <p:cNvCxnSpPr>
            <a:cxnSpLocks/>
          </p:cNvCxnSpPr>
          <p:nvPr/>
        </p:nvCxnSpPr>
        <p:spPr>
          <a:xfrm flipH="1">
            <a:off x="1293100" y="338307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3865DB51-9FA6-4DCD-BBC6-8761F606B8A2}"/>
              </a:ext>
            </a:extLst>
          </p:cNvPr>
          <p:cNvSpPr txBox="1"/>
          <p:nvPr/>
        </p:nvSpPr>
        <p:spPr>
          <a:xfrm>
            <a:off x="2086979" y="31628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sortie</a:t>
            </a:r>
          </a:p>
        </p:txBody>
      </p:sp>
      <p:pic>
        <p:nvPicPr>
          <p:cNvPr id="72" name="Graphique 71" descr="Papier">
            <a:extLst>
              <a:ext uri="{FF2B5EF4-FFF2-40B4-BE49-F238E27FC236}">
                <a16:creationId xmlns:a16="http://schemas.microsoft.com/office/drawing/2014/main" id="{1EB330EA-6388-47FC-8940-FEDA5D9C44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27769" y="3982241"/>
            <a:ext cx="495414" cy="495414"/>
          </a:xfrm>
          <a:prstGeom prst="rect">
            <a:avLst/>
          </a:prstGeom>
        </p:spPr>
      </p:pic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DDDCBE95-1FED-4999-9C79-36860D7D4D4E}"/>
              </a:ext>
            </a:extLst>
          </p:cNvPr>
          <p:cNvCxnSpPr>
            <a:cxnSpLocks/>
          </p:cNvCxnSpPr>
          <p:nvPr/>
        </p:nvCxnSpPr>
        <p:spPr>
          <a:xfrm flipH="1">
            <a:off x="3048035" y="418931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 : coins arrondis 81">
            <a:extLst>
              <a:ext uri="{FF2B5EF4-FFF2-40B4-BE49-F238E27FC236}">
                <a16:creationId xmlns:a16="http://schemas.microsoft.com/office/drawing/2014/main" id="{E797B1A7-D18E-4ED6-860B-ADD4F33EC445}"/>
              </a:ext>
            </a:extLst>
          </p:cNvPr>
          <p:cNvSpPr/>
          <p:nvPr/>
        </p:nvSpPr>
        <p:spPr>
          <a:xfrm>
            <a:off x="4853821" y="3876459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866E82BE-B1B4-4100-BF20-22AB3754A99D}"/>
              </a:ext>
            </a:extLst>
          </p:cNvPr>
          <p:cNvCxnSpPr>
            <a:cxnSpLocks/>
            <a:stCxn id="82" idx="1"/>
            <a:endCxn id="85" idx="3"/>
          </p:cNvCxnSpPr>
          <p:nvPr/>
        </p:nvCxnSpPr>
        <p:spPr>
          <a:xfrm flipH="1">
            <a:off x="4536227" y="416842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ectangle 98">
            <a:extLst>
              <a:ext uri="{FF2B5EF4-FFF2-40B4-BE49-F238E27FC236}">
                <a16:creationId xmlns:a16="http://schemas.microsoft.com/office/drawing/2014/main" id="{8152FDDD-A1D6-4593-B639-627C8C7C1B2F}"/>
              </a:ext>
            </a:extLst>
          </p:cNvPr>
          <p:cNvSpPr/>
          <p:nvPr/>
        </p:nvSpPr>
        <p:spPr>
          <a:xfrm rot="5400000">
            <a:off x="1174542" y="130648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1" name="Connecteur droit avec flèche 100">
            <a:extLst>
              <a:ext uri="{FF2B5EF4-FFF2-40B4-BE49-F238E27FC236}">
                <a16:creationId xmlns:a16="http://schemas.microsoft.com/office/drawing/2014/main" id="{51462D0F-C02F-4DFE-A39B-0FBCECE9EC4F}"/>
              </a:ext>
            </a:extLst>
          </p:cNvPr>
          <p:cNvCxnSpPr>
            <a:cxnSpLocks/>
          </p:cNvCxnSpPr>
          <p:nvPr/>
        </p:nvCxnSpPr>
        <p:spPr>
          <a:xfrm flipH="1">
            <a:off x="1533057" y="142770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D26B740-54E1-401F-94C2-A33B710F4D3D}"/>
              </a:ext>
            </a:extLst>
          </p:cNvPr>
          <p:cNvSpPr txBox="1"/>
          <p:nvPr/>
        </p:nvSpPr>
        <p:spPr>
          <a:xfrm>
            <a:off x="2086979" y="1223742"/>
            <a:ext cx="210405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entrée</a:t>
            </a:r>
          </a:p>
        </p:txBody>
      </p:sp>
      <p:pic>
        <p:nvPicPr>
          <p:cNvPr id="105" name="Image 104">
            <a:extLst>
              <a:ext uri="{FF2B5EF4-FFF2-40B4-BE49-F238E27FC236}">
                <a16:creationId xmlns:a16="http://schemas.microsoft.com/office/drawing/2014/main" id="{BB73B65F-594E-4043-8697-7451558CC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016" y="5630474"/>
            <a:ext cx="1161335" cy="712128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149F1E2D-8CF7-4CAA-A73A-B033128ED087}"/>
              </a:ext>
            </a:extLst>
          </p:cNvPr>
          <p:cNvSpPr/>
          <p:nvPr/>
        </p:nvSpPr>
        <p:spPr>
          <a:xfrm rot="5400000">
            <a:off x="1521665" y="5079962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cxnSp>
        <p:nvCxnSpPr>
          <p:cNvPr id="107" name="Connecteur droit avec flèche 106">
            <a:extLst>
              <a:ext uri="{FF2B5EF4-FFF2-40B4-BE49-F238E27FC236}">
                <a16:creationId xmlns:a16="http://schemas.microsoft.com/office/drawing/2014/main" id="{EDE63D1C-4F5F-4126-9679-EDD21C6722BB}"/>
              </a:ext>
            </a:extLst>
          </p:cNvPr>
          <p:cNvCxnSpPr>
            <a:cxnSpLocks/>
          </p:cNvCxnSpPr>
          <p:nvPr/>
        </p:nvCxnSpPr>
        <p:spPr>
          <a:xfrm flipH="1">
            <a:off x="1334224" y="5201187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ZoneTexte 107">
            <a:extLst>
              <a:ext uri="{FF2B5EF4-FFF2-40B4-BE49-F238E27FC236}">
                <a16:creationId xmlns:a16="http://schemas.microsoft.com/office/drawing/2014/main" id="{4ECE660C-E7A3-4941-A33F-0E192B16ECDA}"/>
              </a:ext>
            </a:extLst>
          </p:cNvPr>
          <p:cNvSpPr txBox="1"/>
          <p:nvPr/>
        </p:nvSpPr>
        <p:spPr>
          <a:xfrm>
            <a:off x="2086979" y="4980952"/>
            <a:ext cx="2467627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/>
              <a:t>Connecteur d’entrée-sortie</a:t>
            </a:r>
          </a:p>
        </p:txBody>
      </p:sp>
      <p:cxnSp>
        <p:nvCxnSpPr>
          <p:cNvPr id="111" name="Connecteur droit avec flèche 110">
            <a:extLst>
              <a:ext uri="{FF2B5EF4-FFF2-40B4-BE49-F238E27FC236}">
                <a16:creationId xmlns:a16="http://schemas.microsoft.com/office/drawing/2014/main" id="{631BE170-B79E-4D81-B3E5-7AE56ACE1306}"/>
              </a:ext>
            </a:extLst>
          </p:cNvPr>
          <p:cNvCxnSpPr>
            <a:cxnSpLocks/>
          </p:cNvCxnSpPr>
          <p:nvPr/>
        </p:nvCxnSpPr>
        <p:spPr>
          <a:xfrm flipH="1">
            <a:off x="3089159" y="6007426"/>
            <a:ext cx="317594" cy="12609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 : coins arrondis 112">
            <a:extLst>
              <a:ext uri="{FF2B5EF4-FFF2-40B4-BE49-F238E27FC236}">
                <a16:creationId xmlns:a16="http://schemas.microsoft.com/office/drawing/2014/main" id="{E718B532-D654-4280-B4D1-63CED88111A4}"/>
              </a:ext>
            </a:extLst>
          </p:cNvPr>
          <p:cNvSpPr/>
          <p:nvPr/>
        </p:nvSpPr>
        <p:spPr>
          <a:xfrm>
            <a:off x="4894946" y="5694568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CF62A6BB-6793-47E1-8DB5-77ECF64EE57C}"/>
              </a:ext>
            </a:extLst>
          </p:cNvPr>
          <p:cNvCxnSpPr>
            <a:cxnSpLocks/>
            <a:stCxn id="113" idx="1"/>
            <a:endCxn id="105" idx="3"/>
          </p:cNvCxnSpPr>
          <p:nvPr/>
        </p:nvCxnSpPr>
        <p:spPr>
          <a:xfrm flipH="1">
            <a:off x="4577351" y="5986538"/>
            <a:ext cx="317594" cy="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ectangle 115">
            <a:extLst>
              <a:ext uri="{FF2B5EF4-FFF2-40B4-BE49-F238E27FC236}">
                <a16:creationId xmlns:a16="http://schemas.microsoft.com/office/drawing/2014/main" id="{9D16AEAF-913D-4BAA-B6F1-50D9B5F09EEC}"/>
              </a:ext>
            </a:extLst>
          </p:cNvPr>
          <p:cNvSpPr/>
          <p:nvPr/>
        </p:nvSpPr>
        <p:spPr>
          <a:xfrm rot="5400000">
            <a:off x="960177" y="5092571"/>
            <a:ext cx="497772" cy="2424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  <p:sp>
        <p:nvSpPr>
          <p:cNvPr id="121" name="Rectangle : coins arrondis 120">
            <a:extLst>
              <a:ext uri="{FF2B5EF4-FFF2-40B4-BE49-F238E27FC236}">
                <a16:creationId xmlns:a16="http://schemas.microsoft.com/office/drawing/2014/main" id="{CEE4D492-BF38-402A-82EF-1848D2D8BFEF}"/>
              </a:ext>
            </a:extLst>
          </p:cNvPr>
          <p:cNvSpPr/>
          <p:nvPr/>
        </p:nvSpPr>
        <p:spPr>
          <a:xfrm>
            <a:off x="2616186" y="5728064"/>
            <a:ext cx="478832" cy="58393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F106EDBD-0467-4DAA-A2D8-ABBC077AF164}"/>
              </a:ext>
            </a:extLst>
          </p:cNvPr>
          <p:cNvSpPr/>
          <p:nvPr/>
        </p:nvSpPr>
        <p:spPr>
          <a:xfrm>
            <a:off x="7783988" y="1820627"/>
            <a:ext cx="359851" cy="39798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8AFB1B9-1F88-437E-AF36-29A33D2AF24A}"/>
              </a:ext>
            </a:extLst>
          </p:cNvPr>
          <p:cNvSpPr txBox="1"/>
          <p:nvPr/>
        </p:nvSpPr>
        <p:spPr>
          <a:xfrm>
            <a:off x="8456303" y="1873150"/>
            <a:ext cx="3504013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Infrastructure cliente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Langage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Matériel</a:t>
            </a:r>
          </a:p>
        </p:txBody>
      </p:sp>
      <p:pic>
        <p:nvPicPr>
          <p:cNvPr id="43" name="Image 42">
            <a:extLst>
              <a:ext uri="{FF2B5EF4-FFF2-40B4-BE49-F238E27FC236}">
                <a16:creationId xmlns:a16="http://schemas.microsoft.com/office/drawing/2014/main" id="{444488B6-07CD-4AE0-8B08-2E13A89DB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2078" y="3229872"/>
            <a:ext cx="903671" cy="502541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2BD9E205-8DA8-4E5C-ADE7-F4C5E40235AD}"/>
              </a:ext>
            </a:extLst>
          </p:cNvPr>
          <p:cNvSpPr txBox="1"/>
          <p:nvPr/>
        </p:nvSpPr>
        <p:spPr>
          <a:xfrm>
            <a:off x="8456304" y="3334717"/>
            <a:ext cx="3267012" cy="1097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Bibliothèque interne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Standard objet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Traitements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API et interfaces</a:t>
            </a:r>
          </a:p>
        </p:txBody>
      </p:sp>
      <p:pic>
        <p:nvPicPr>
          <p:cNvPr id="45" name="Graphique 44" descr="Papier">
            <a:extLst>
              <a:ext uri="{FF2B5EF4-FFF2-40B4-BE49-F238E27FC236}">
                <a16:creationId xmlns:a16="http://schemas.microsoft.com/office/drawing/2014/main" id="{A29E7953-BFA9-47D5-AC2A-F9EA0272A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7758" y="4666914"/>
            <a:ext cx="372313" cy="337651"/>
          </a:xfrm>
          <a:prstGeom prst="rect">
            <a:avLst/>
          </a:prstGeom>
        </p:spPr>
      </p:pic>
      <p:sp>
        <p:nvSpPr>
          <p:cNvPr id="46" name="ZoneTexte 45">
            <a:extLst>
              <a:ext uri="{FF2B5EF4-FFF2-40B4-BE49-F238E27FC236}">
                <a16:creationId xmlns:a16="http://schemas.microsoft.com/office/drawing/2014/main" id="{00CE1082-5A17-47F1-BFB5-C4A8E7D4CC7D}"/>
              </a:ext>
            </a:extLst>
          </p:cNvPr>
          <p:cNvSpPr txBox="1"/>
          <p:nvPr/>
        </p:nvSpPr>
        <p:spPr>
          <a:xfrm>
            <a:off x="8456304" y="4715994"/>
            <a:ext cx="3583013" cy="1348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dirty="0"/>
              <a:t>Formats de données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Binaire (</a:t>
            </a:r>
            <a:r>
              <a:rPr lang="fr-FR" sz="1633" dirty="0" err="1"/>
              <a:t>payload</a:t>
            </a:r>
            <a:r>
              <a:rPr lang="fr-FR" sz="1633" dirty="0"/>
              <a:t>, BLE)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Texte (JSON, </a:t>
            </a:r>
            <a:r>
              <a:rPr lang="fr-FR" sz="1633" dirty="0" err="1"/>
              <a:t>geoJSON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r>
              <a:rPr lang="fr-FR" sz="1633" dirty="0"/>
              <a:t>Fichiers (TIFF, </a:t>
            </a:r>
            <a:r>
              <a:rPr lang="fr-FR" sz="1633" dirty="0" err="1"/>
              <a:t>geoTIFF</a:t>
            </a:r>
            <a:r>
              <a:rPr lang="fr-FR" sz="1633" dirty="0"/>
              <a:t>)</a:t>
            </a:r>
          </a:p>
          <a:p>
            <a:pPr marL="674004" lvl="1" indent="-259232">
              <a:buFont typeface="Arial" panose="020B0604020202020204" pitchFamily="34" charset="0"/>
              <a:buChar char="•"/>
            </a:pPr>
            <a:endParaRPr lang="fr-FR" sz="1633" dirty="0"/>
          </a:p>
        </p:txBody>
      </p:sp>
      <p:sp>
        <p:nvSpPr>
          <p:cNvPr id="47" name="Rectangle : coins arrondis 46">
            <a:extLst>
              <a:ext uri="{FF2B5EF4-FFF2-40B4-BE49-F238E27FC236}">
                <a16:creationId xmlns:a16="http://schemas.microsoft.com/office/drawing/2014/main" id="{E20A1FD5-8537-41E4-BC9F-06A89167F97E}"/>
              </a:ext>
            </a:extLst>
          </p:cNvPr>
          <p:cNvSpPr/>
          <p:nvPr/>
        </p:nvSpPr>
        <p:spPr>
          <a:xfrm>
            <a:off x="7322123" y="988996"/>
            <a:ext cx="4638193" cy="4978290"/>
          </a:xfrm>
          <a:prstGeom prst="roundRect">
            <a:avLst/>
          </a:prstGeom>
          <a:solidFill>
            <a:srgbClr val="00B050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FAEF712-D2B2-41FE-935D-E78867A96D6A}"/>
              </a:ext>
            </a:extLst>
          </p:cNvPr>
          <p:cNvSpPr txBox="1"/>
          <p:nvPr/>
        </p:nvSpPr>
        <p:spPr>
          <a:xfrm>
            <a:off x="7443249" y="1132365"/>
            <a:ext cx="1327060" cy="371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14" b="1" dirty="0"/>
              <a:t>Légende</a:t>
            </a:r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30DD4473-9229-4A59-9C4C-E3ECFF2BB674}"/>
              </a:ext>
            </a:extLst>
          </p:cNvPr>
          <p:cNvSpPr/>
          <p:nvPr/>
        </p:nvSpPr>
        <p:spPr>
          <a:xfrm>
            <a:off x="860289" y="2875134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8" name="Rectangle : coins arrondis 37">
            <a:extLst>
              <a:ext uri="{FF2B5EF4-FFF2-40B4-BE49-F238E27FC236}">
                <a16:creationId xmlns:a16="http://schemas.microsoft.com/office/drawing/2014/main" id="{D565052C-1276-43D0-A612-A339DE7A7AAB}"/>
              </a:ext>
            </a:extLst>
          </p:cNvPr>
          <p:cNvSpPr/>
          <p:nvPr/>
        </p:nvSpPr>
        <p:spPr>
          <a:xfrm>
            <a:off x="870161" y="4781025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6" name="Rectangle : coins arrondis 35">
            <a:extLst>
              <a:ext uri="{FF2B5EF4-FFF2-40B4-BE49-F238E27FC236}">
                <a16:creationId xmlns:a16="http://schemas.microsoft.com/office/drawing/2014/main" id="{E2140E4C-EAB7-4817-9D66-A5E09CC1C990}"/>
              </a:ext>
            </a:extLst>
          </p:cNvPr>
          <p:cNvSpPr/>
          <p:nvPr/>
        </p:nvSpPr>
        <p:spPr>
          <a:xfrm>
            <a:off x="860292" y="988996"/>
            <a:ext cx="5763952" cy="1805176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</p:spTree>
    <p:extLst>
      <p:ext uri="{BB962C8B-B14F-4D97-AF65-F5344CB8AC3E}">
        <p14:creationId xmlns:p14="http://schemas.microsoft.com/office/powerpoint/2010/main" val="17308568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que 9" descr="Enveloppe">
            <a:extLst>
              <a:ext uri="{FF2B5EF4-FFF2-40B4-BE49-F238E27FC236}">
                <a16:creationId xmlns:a16="http://schemas.microsoft.com/office/drawing/2014/main" id="{568601BA-9525-44C6-97A1-8DAD0FDE6F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01140" y="2871283"/>
            <a:ext cx="554063" cy="55406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C32480CB-1634-47A8-A371-D531FEF1C7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9558" y="2972340"/>
            <a:ext cx="420787" cy="378616"/>
          </a:xfrm>
          <a:prstGeom prst="rect">
            <a:avLst/>
          </a:prstGeom>
        </p:spPr>
      </p:pic>
      <p:sp>
        <p:nvSpPr>
          <p:cNvPr id="177" name="Rectangle : coins arrondis 176">
            <a:extLst>
              <a:ext uri="{FF2B5EF4-FFF2-40B4-BE49-F238E27FC236}">
                <a16:creationId xmlns:a16="http://schemas.microsoft.com/office/drawing/2014/main" id="{2B821E0B-7A73-42BC-9D26-41A0DCB6170B}"/>
              </a:ext>
            </a:extLst>
          </p:cNvPr>
          <p:cNvSpPr/>
          <p:nvPr/>
        </p:nvSpPr>
        <p:spPr>
          <a:xfrm>
            <a:off x="5088272" y="3919141"/>
            <a:ext cx="6821988" cy="2542534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11C07872-3AF3-4067-BD17-D8B9B8BC3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7999" y="1235326"/>
            <a:ext cx="427254" cy="427254"/>
          </a:xfrm>
          <a:prstGeom prst="rect">
            <a:avLst/>
          </a:prstGeom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-127283"/>
            <a:ext cx="9794599" cy="1666210"/>
          </a:xfrm>
        </p:spPr>
        <p:txBody>
          <a:bodyPr/>
          <a:lstStyle/>
          <a:p>
            <a:r>
              <a:rPr lang="fr-FR" dirty="0"/>
              <a:t>Usage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461269" y="6173716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43</a:t>
            </a:fld>
            <a:endParaRPr lang="fr-FR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C5886D96-B1A2-47F6-A6D8-856046035F23}"/>
              </a:ext>
            </a:extLst>
          </p:cNvPr>
          <p:cNvSpPr/>
          <p:nvPr/>
        </p:nvSpPr>
        <p:spPr>
          <a:xfrm>
            <a:off x="7944221" y="733469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1C24C7BE-F829-4F0E-9910-89AAAD313977}"/>
              </a:ext>
            </a:extLst>
          </p:cNvPr>
          <p:cNvSpPr/>
          <p:nvPr/>
        </p:nvSpPr>
        <p:spPr>
          <a:xfrm>
            <a:off x="10192157" y="2391429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9DB629D0-9F13-43B8-8CB3-A7BF1237D4F6}"/>
              </a:ext>
            </a:extLst>
          </p:cNvPr>
          <p:cNvSpPr/>
          <p:nvPr/>
        </p:nvSpPr>
        <p:spPr>
          <a:xfrm>
            <a:off x="9005667" y="2391429"/>
            <a:ext cx="1028061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4031BFDD-6096-431E-A550-6171FB74014F}"/>
              </a:ext>
            </a:extLst>
          </p:cNvPr>
          <p:cNvSpPr/>
          <p:nvPr/>
        </p:nvSpPr>
        <p:spPr>
          <a:xfrm>
            <a:off x="7826288" y="2391977"/>
            <a:ext cx="1013574" cy="1103229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9571C8A0-911F-4C59-81E2-544F8F89EF4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614" y="2817768"/>
            <a:ext cx="827523" cy="555475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1FF03243-18D2-4709-845D-AE26E268731C}"/>
              </a:ext>
            </a:extLst>
          </p:cNvPr>
          <p:cNvSpPr txBox="1"/>
          <p:nvPr/>
        </p:nvSpPr>
        <p:spPr>
          <a:xfrm>
            <a:off x="7973379" y="2979927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DAAE8F3-5D69-4863-9892-EEA2C38E21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009" y="2844709"/>
            <a:ext cx="680321" cy="528534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A911298-26E8-4382-8C12-B95408A19A76}"/>
              </a:ext>
            </a:extLst>
          </p:cNvPr>
          <p:cNvSpPr txBox="1"/>
          <p:nvPr/>
        </p:nvSpPr>
        <p:spPr>
          <a:xfrm>
            <a:off x="7888529" y="2473407"/>
            <a:ext cx="10135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  <a:p>
            <a:r>
              <a:rPr lang="fr-FR" sz="800" dirty="0"/>
              <a:t>Données brutes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62EFB80A-4AC7-401F-ACC5-3AE1AB257D8F}"/>
              </a:ext>
            </a:extLst>
          </p:cNvPr>
          <p:cNvSpPr txBox="1"/>
          <p:nvPr/>
        </p:nvSpPr>
        <p:spPr>
          <a:xfrm>
            <a:off x="9029960" y="2455131"/>
            <a:ext cx="11611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Usage</a:t>
            </a:r>
          </a:p>
          <a:p>
            <a:r>
              <a:rPr lang="fr-FR" sz="800" dirty="0"/>
              <a:t>Données globales</a:t>
            </a:r>
            <a:endParaRPr lang="fr-FR" sz="1200" dirty="0"/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53239A17-4814-43CE-8BDF-CD07CA78DC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2683" y="2940002"/>
            <a:ext cx="823976" cy="348520"/>
          </a:xfrm>
          <a:prstGeom prst="rect">
            <a:avLst/>
          </a:prstGeom>
        </p:spPr>
      </p:pic>
      <p:pic>
        <p:nvPicPr>
          <p:cNvPr id="43" name="Image 42">
            <a:extLst>
              <a:ext uri="{FF2B5EF4-FFF2-40B4-BE49-F238E27FC236}">
                <a16:creationId xmlns:a16="http://schemas.microsoft.com/office/drawing/2014/main" id="{4CB5F15F-E521-4171-9FA0-974BE0C80F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9013" y="1199598"/>
            <a:ext cx="449562" cy="493883"/>
          </a:xfrm>
          <a:prstGeom prst="rect">
            <a:avLst/>
          </a:prstGeom>
        </p:spPr>
      </p:pic>
      <p:pic>
        <p:nvPicPr>
          <p:cNvPr id="44" name="Graphique 43" descr="Antenne relais téléphonique">
            <a:extLst>
              <a:ext uri="{FF2B5EF4-FFF2-40B4-BE49-F238E27FC236}">
                <a16:creationId xmlns:a16="http://schemas.microsoft.com/office/drawing/2014/main" id="{72BB2B15-130F-40F1-84C3-6B98B3F63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302605" y="1318375"/>
            <a:ext cx="396343" cy="38827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0CA191D7-46A4-41F1-9A99-18E276828DDC}"/>
              </a:ext>
            </a:extLst>
          </p:cNvPr>
          <p:cNvSpPr/>
          <p:nvPr/>
        </p:nvSpPr>
        <p:spPr>
          <a:xfrm>
            <a:off x="8193035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8" name="Rectangle : coins arrondis 67">
            <a:extLst>
              <a:ext uri="{FF2B5EF4-FFF2-40B4-BE49-F238E27FC236}">
                <a16:creationId xmlns:a16="http://schemas.microsoft.com/office/drawing/2014/main" id="{60CBDA93-3247-43CD-ACF2-04AC3AB02A57}"/>
              </a:ext>
            </a:extLst>
          </p:cNvPr>
          <p:cNvSpPr/>
          <p:nvPr/>
        </p:nvSpPr>
        <p:spPr>
          <a:xfrm>
            <a:off x="9061288" y="727628"/>
            <a:ext cx="894848" cy="1105319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CB5664D-69C5-4227-8E8B-038A0D148099}"/>
              </a:ext>
            </a:extLst>
          </p:cNvPr>
          <p:cNvSpPr/>
          <p:nvPr/>
        </p:nvSpPr>
        <p:spPr>
          <a:xfrm>
            <a:off x="9340530" y="57041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E47A8AB8-06F4-427C-89A1-664A0C3EDE28}"/>
              </a:ext>
            </a:extLst>
          </p:cNvPr>
          <p:cNvSpPr txBox="1"/>
          <p:nvPr/>
        </p:nvSpPr>
        <p:spPr>
          <a:xfrm>
            <a:off x="9225411" y="3017773"/>
            <a:ext cx="59975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SQL</a:t>
            </a:r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AADC1609-1E73-4A1E-91B4-5796ED595F88}"/>
              </a:ext>
            </a:extLst>
          </p:cNvPr>
          <p:cNvSpPr txBox="1"/>
          <p:nvPr/>
        </p:nvSpPr>
        <p:spPr>
          <a:xfrm>
            <a:off x="10222514" y="2437787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08670051-547A-46F4-B663-44A789D927B0}"/>
              </a:ext>
            </a:extLst>
          </p:cNvPr>
          <p:cNvSpPr/>
          <p:nvPr/>
        </p:nvSpPr>
        <p:spPr>
          <a:xfrm>
            <a:off x="9333025" y="182869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07635F44-B11A-4822-A9CC-9D2C84EDBA95}"/>
              </a:ext>
            </a:extLst>
          </p:cNvPr>
          <p:cNvSpPr txBox="1"/>
          <p:nvPr/>
        </p:nvSpPr>
        <p:spPr>
          <a:xfrm>
            <a:off x="9124416" y="812585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Réseau</a:t>
            </a:r>
          </a:p>
          <a:p>
            <a:r>
              <a:rPr lang="fr-FR" sz="800" dirty="0"/>
              <a:t>BLE LoRa Sigfox</a:t>
            </a:r>
          </a:p>
          <a:p>
            <a:r>
              <a:rPr lang="fr-FR" sz="800" dirty="0"/>
              <a:t>TCP/IP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FFF78B7A-EE09-4429-9B64-5743DD5E4BAC}"/>
              </a:ext>
            </a:extLst>
          </p:cNvPr>
          <p:cNvSpPr/>
          <p:nvPr/>
        </p:nvSpPr>
        <p:spPr>
          <a:xfrm>
            <a:off x="8128595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65AF39CA-DE2B-458C-8AB7-4C3C12F1B16C}"/>
              </a:ext>
            </a:extLst>
          </p:cNvPr>
          <p:cNvSpPr/>
          <p:nvPr/>
        </p:nvSpPr>
        <p:spPr>
          <a:xfrm>
            <a:off x="9346882" y="223212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341A6F4D-A3F0-40F0-910F-648AFAC48068}"/>
              </a:ext>
            </a:extLst>
          </p:cNvPr>
          <p:cNvSpPr txBox="1"/>
          <p:nvPr/>
        </p:nvSpPr>
        <p:spPr>
          <a:xfrm>
            <a:off x="7992479" y="788436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8E527C52-ABD4-4DAB-8039-DB745BBB1BF0}"/>
              </a:ext>
            </a:extLst>
          </p:cNvPr>
          <p:cNvSpPr/>
          <p:nvPr/>
        </p:nvSpPr>
        <p:spPr>
          <a:xfrm>
            <a:off x="8130648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32CC2DC-2645-4FE1-9332-E1E2BFA2C94D}"/>
              </a:ext>
            </a:extLst>
          </p:cNvPr>
          <p:cNvSpPr/>
          <p:nvPr/>
        </p:nvSpPr>
        <p:spPr>
          <a:xfrm>
            <a:off x="9350826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47B45BD0-BA01-492F-A839-C76A90B0A87C}"/>
              </a:ext>
            </a:extLst>
          </p:cNvPr>
          <p:cNvSpPr/>
          <p:nvPr/>
        </p:nvSpPr>
        <p:spPr>
          <a:xfrm>
            <a:off x="10498892" y="349040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59" name="Rectangle : coins arrondis 158">
            <a:extLst>
              <a:ext uri="{FF2B5EF4-FFF2-40B4-BE49-F238E27FC236}">
                <a16:creationId xmlns:a16="http://schemas.microsoft.com/office/drawing/2014/main" id="{41BA074C-5D93-49CC-83EE-C54B761841D5}"/>
              </a:ext>
            </a:extLst>
          </p:cNvPr>
          <p:cNvSpPr/>
          <p:nvPr/>
        </p:nvSpPr>
        <p:spPr>
          <a:xfrm>
            <a:off x="10191425" y="722694"/>
            <a:ext cx="1013575" cy="110322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60" name="Image 159">
            <a:extLst>
              <a:ext uri="{FF2B5EF4-FFF2-40B4-BE49-F238E27FC236}">
                <a16:creationId xmlns:a16="http://schemas.microsoft.com/office/drawing/2014/main" id="{B7466F8E-B3A0-4BDA-A770-B8A1E9EA11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374178" y="1311020"/>
            <a:ext cx="600599" cy="362665"/>
          </a:xfrm>
          <a:prstGeom prst="rect">
            <a:avLst/>
          </a:prstGeom>
        </p:spPr>
      </p:pic>
      <p:sp>
        <p:nvSpPr>
          <p:cNvPr id="162" name="ZoneTexte 161">
            <a:extLst>
              <a:ext uri="{FF2B5EF4-FFF2-40B4-BE49-F238E27FC236}">
                <a16:creationId xmlns:a16="http://schemas.microsoft.com/office/drawing/2014/main" id="{0FF32869-19D3-4D83-B40A-6AFC6BA213DC}"/>
              </a:ext>
            </a:extLst>
          </p:cNvPr>
          <p:cNvSpPr txBox="1"/>
          <p:nvPr/>
        </p:nvSpPr>
        <p:spPr>
          <a:xfrm>
            <a:off x="10221782" y="78880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27059D1B-6517-40B7-BCBB-4056C830990D}"/>
              </a:ext>
            </a:extLst>
          </p:cNvPr>
          <p:cNvSpPr/>
          <p:nvPr/>
        </p:nvSpPr>
        <p:spPr>
          <a:xfrm>
            <a:off x="10498160" y="182166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4" name="Rectangle : coins arrondis 163">
            <a:extLst>
              <a:ext uri="{FF2B5EF4-FFF2-40B4-BE49-F238E27FC236}">
                <a16:creationId xmlns:a16="http://schemas.microsoft.com/office/drawing/2014/main" id="{F59CBA5D-C26D-4668-8FF0-9F09EEF8FD2C}"/>
              </a:ext>
            </a:extLst>
          </p:cNvPr>
          <p:cNvSpPr/>
          <p:nvPr/>
        </p:nvSpPr>
        <p:spPr>
          <a:xfrm>
            <a:off x="6799269" y="724624"/>
            <a:ext cx="835121" cy="1104068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8D8F584F-A55C-45EF-861D-D3628E06B179}"/>
              </a:ext>
            </a:extLst>
          </p:cNvPr>
          <p:cNvSpPr/>
          <p:nvPr/>
        </p:nvSpPr>
        <p:spPr>
          <a:xfrm>
            <a:off x="7048082" y="56157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67" name="ZoneTexte 166">
            <a:extLst>
              <a:ext uri="{FF2B5EF4-FFF2-40B4-BE49-F238E27FC236}">
                <a16:creationId xmlns:a16="http://schemas.microsoft.com/office/drawing/2014/main" id="{94730A03-8683-4468-9529-3E1C7CA71915}"/>
              </a:ext>
            </a:extLst>
          </p:cNvPr>
          <p:cNvSpPr txBox="1"/>
          <p:nvPr/>
        </p:nvSpPr>
        <p:spPr>
          <a:xfrm>
            <a:off x="6748773" y="779592"/>
            <a:ext cx="101357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Open data</a:t>
            </a:r>
          </a:p>
          <a:p>
            <a:endParaRPr lang="fr-FR" sz="800" dirty="0"/>
          </a:p>
        </p:txBody>
      </p:sp>
      <p:sp>
        <p:nvSpPr>
          <p:cNvPr id="119" name="Rectangle : coins arrondis 118">
            <a:extLst>
              <a:ext uri="{FF2B5EF4-FFF2-40B4-BE49-F238E27FC236}">
                <a16:creationId xmlns:a16="http://schemas.microsoft.com/office/drawing/2014/main" id="{E6DD5A66-95FF-4054-B49E-1A7939CE98B0}"/>
              </a:ext>
            </a:extLst>
          </p:cNvPr>
          <p:cNvSpPr/>
          <p:nvPr/>
        </p:nvSpPr>
        <p:spPr>
          <a:xfrm>
            <a:off x="6539683" y="5519912"/>
            <a:ext cx="835121" cy="75115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90191CA8-53E4-4ADF-8784-5F8DD86F7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44475" y="5630539"/>
            <a:ext cx="449562" cy="493883"/>
          </a:xfrm>
          <a:prstGeom prst="rect">
            <a:avLst/>
          </a:prstGeom>
        </p:spPr>
      </p:pic>
      <p:pic>
        <p:nvPicPr>
          <p:cNvPr id="125" name="Graphique 124" descr="Antenne relais téléphonique">
            <a:extLst>
              <a:ext uri="{FF2B5EF4-FFF2-40B4-BE49-F238E27FC236}">
                <a16:creationId xmlns:a16="http://schemas.microsoft.com/office/drawing/2014/main" id="{AF91CFD3-E629-40D5-B7B5-EDFACBED4BF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3444" y="5673915"/>
            <a:ext cx="396343" cy="388272"/>
          </a:xfrm>
          <a:prstGeom prst="rect">
            <a:avLst/>
          </a:prstGeom>
        </p:spPr>
      </p:pic>
      <p:sp>
        <p:nvSpPr>
          <p:cNvPr id="126" name="Rectangle : coins arrondis 125">
            <a:extLst>
              <a:ext uri="{FF2B5EF4-FFF2-40B4-BE49-F238E27FC236}">
                <a16:creationId xmlns:a16="http://schemas.microsoft.com/office/drawing/2014/main" id="{CC6C8D10-4841-4A11-B995-64B20252AFD7}"/>
              </a:ext>
            </a:extLst>
          </p:cNvPr>
          <p:cNvSpPr/>
          <p:nvPr/>
        </p:nvSpPr>
        <p:spPr>
          <a:xfrm>
            <a:off x="7905245" y="5532897"/>
            <a:ext cx="931730" cy="655590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EFD34E4-B261-40AD-952D-D97B211C6780}"/>
              </a:ext>
            </a:extLst>
          </p:cNvPr>
          <p:cNvCxnSpPr>
            <a:cxnSpLocks/>
            <a:endCxn id="129" idx="0"/>
          </p:cNvCxnSpPr>
          <p:nvPr/>
        </p:nvCxnSpPr>
        <p:spPr>
          <a:xfrm>
            <a:off x="8401366" y="5181043"/>
            <a:ext cx="0" cy="190874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Rectangle 128">
            <a:extLst>
              <a:ext uri="{FF2B5EF4-FFF2-40B4-BE49-F238E27FC236}">
                <a16:creationId xmlns:a16="http://schemas.microsoft.com/office/drawing/2014/main" id="{7A3D371E-89FC-4BAF-B24F-75E258463B1B}"/>
              </a:ext>
            </a:extLst>
          </p:cNvPr>
          <p:cNvSpPr/>
          <p:nvPr/>
        </p:nvSpPr>
        <p:spPr>
          <a:xfrm>
            <a:off x="8203194" y="537191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134" name="Rectangle : coins arrondis 133">
            <a:extLst>
              <a:ext uri="{FF2B5EF4-FFF2-40B4-BE49-F238E27FC236}">
                <a16:creationId xmlns:a16="http://schemas.microsoft.com/office/drawing/2014/main" id="{C4771A4C-5E97-4ECD-B1F6-E3AA127943EA}"/>
              </a:ext>
            </a:extLst>
          </p:cNvPr>
          <p:cNvSpPr/>
          <p:nvPr/>
        </p:nvSpPr>
        <p:spPr>
          <a:xfrm>
            <a:off x="7894579" y="4300731"/>
            <a:ext cx="1013574" cy="726527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135" name="Image 134">
            <a:extLst>
              <a:ext uri="{FF2B5EF4-FFF2-40B4-BE49-F238E27FC236}">
                <a16:creationId xmlns:a16="http://schemas.microsoft.com/office/drawing/2014/main" id="{4911F0C6-F6C8-46A2-A3C6-FCBB0B310C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905" y="4349819"/>
            <a:ext cx="827523" cy="555475"/>
          </a:xfrm>
          <a:prstGeom prst="rect">
            <a:avLst/>
          </a:prstGeom>
        </p:spPr>
      </p:pic>
      <p:sp>
        <p:nvSpPr>
          <p:cNvPr id="136" name="ZoneTexte 135">
            <a:extLst>
              <a:ext uri="{FF2B5EF4-FFF2-40B4-BE49-F238E27FC236}">
                <a16:creationId xmlns:a16="http://schemas.microsoft.com/office/drawing/2014/main" id="{662E323E-C89E-433B-8203-5A3861DE290A}"/>
              </a:ext>
            </a:extLst>
          </p:cNvPr>
          <p:cNvSpPr txBox="1"/>
          <p:nvPr/>
        </p:nvSpPr>
        <p:spPr>
          <a:xfrm>
            <a:off x="8041670" y="451197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41FB7619-F555-43A3-9995-DBEAF150EEBB}"/>
              </a:ext>
            </a:extLst>
          </p:cNvPr>
          <p:cNvSpPr/>
          <p:nvPr/>
        </p:nvSpPr>
        <p:spPr>
          <a:xfrm>
            <a:off x="8191142" y="502983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3880EC6B-976D-4460-B0EA-52D41E3733EE}"/>
              </a:ext>
            </a:extLst>
          </p:cNvPr>
          <p:cNvSpPr/>
          <p:nvPr/>
        </p:nvSpPr>
        <p:spPr>
          <a:xfrm rot="5400000">
            <a:off x="8784076" y="455964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45" name="Rectangle : coins arrondis 144">
            <a:extLst>
              <a:ext uri="{FF2B5EF4-FFF2-40B4-BE49-F238E27FC236}">
                <a16:creationId xmlns:a16="http://schemas.microsoft.com/office/drawing/2014/main" id="{F7D29434-BC0E-4415-BFAE-7F83B76545F7}"/>
              </a:ext>
            </a:extLst>
          </p:cNvPr>
          <p:cNvSpPr/>
          <p:nvPr/>
        </p:nvSpPr>
        <p:spPr>
          <a:xfrm>
            <a:off x="9514565" y="5482030"/>
            <a:ext cx="1013575" cy="690108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 dirty="0"/>
          </a:p>
        </p:txBody>
      </p:sp>
      <p:pic>
        <p:nvPicPr>
          <p:cNvPr id="147" name="Image 146">
            <a:extLst>
              <a:ext uri="{FF2B5EF4-FFF2-40B4-BE49-F238E27FC236}">
                <a16:creationId xmlns:a16="http://schemas.microsoft.com/office/drawing/2014/main" id="{8A08D3A1-9E63-49BB-87B6-44ACC56B37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9364" y="5620513"/>
            <a:ext cx="823976" cy="348520"/>
          </a:xfrm>
          <a:prstGeom prst="rect">
            <a:avLst/>
          </a:prstGeom>
        </p:spPr>
      </p:pic>
      <p:sp>
        <p:nvSpPr>
          <p:cNvPr id="149" name="Rectangle : coins arrondis 148">
            <a:extLst>
              <a:ext uri="{FF2B5EF4-FFF2-40B4-BE49-F238E27FC236}">
                <a16:creationId xmlns:a16="http://schemas.microsoft.com/office/drawing/2014/main" id="{D7B6CD17-E080-4977-B847-E3827F60D12F}"/>
              </a:ext>
            </a:extLst>
          </p:cNvPr>
          <p:cNvSpPr/>
          <p:nvPr/>
        </p:nvSpPr>
        <p:spPr>
          <a:xfrm>
            <a:off x="9494062" y="4282530"/>
            <a:ext cx="992155" cy="770509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150" name="Image 149">
            <a:extLst>
              <a:ext uri="{FF2B5EF4-FFF2-40B4-BE49-F238E27FC236}">
                <a16:creationId xmlns:a16="http://schemas.microsoft.com/office/drawing/2014/main" id="{CD0D8DA4-D1A2-47FD-9093-6FFF418EC45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76815" y="4515351"/>
            <a:ext cx="600599" cy="362665"/>
          </a:xfrm>
          <a:prstGeom prst="rect">
            <a:avLst/>
          </a:prstGeom>
        </p:spPr>
      </p:pic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64219909-D539-424C-9C2F-3DA0D3B6740D}"/>
              </a:ext>
            </a:extLst>
          </p:cNvPr>
          <p:cNvCxnSpPr>
            <a:cxnSpLocks/>
            <a:stCxn id="155" idx="2"/>
            <a:endCxn id="139" idx="0"/>
          </p:cNvCxnSpPr>
          <p:nvPr/>
        </p:nvCxnSpPr>
        <p:spPr>
          <a:xfrm flipH="1" flipV="1">
            <a:off x="9060225" y="4637619"/>
            <a:ext cx="272567" cy="10590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Rectangle 154">
            <a:extLst>
              <a:ext uri="{FF2B5EF4-FFF2-40B4-BE49-F238E27FC236}">
                <a16:creationId xmlns:a16="http://schemas.microsoft.com/office/drawing/2014/main" id="{F6202144-CC0E-49F5-BBE6-57A8426E60BB}"/>
              </a:ext>
            </a:extLst>
          </p:cNvPr>
          <p:cNvSpPr/>
          <p:nvPr/>
        </p:nvSpPr>
        <p:spPr>
          <a:xfrm rot="5400000">
            <a:off x="9212597" y="457023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56" name="Connecteur droit avec flèche 155">
            <a:extLst>
              <a:ext uri="{FF2B5EF4-FFF2-40B4-BE49-F238E27FC236}">
                <a16:creationId xmlns:a16="http://schemas.microsoft.com/office/drawing/2014/main" id="{A84D6198-BBB6-4605-8D92-EE2BCB313245}"/>
              </a:ext>
            </a:extLst>
          </p:cNvPr>
          <p:cNvCxnSpPr>
            <a:cxnSpLocks/>
            <a:endCxn id="90" idx="2"/>
          </p:cNvCxnSpPr>
          <p:nvPr/>
        </p:nvCxnSpPr>
        <p:spPr>
          <a:xfrm>
            <a:off x="9009499" y="5827084"/>
            <a:ext cx="338524" cy="1224"/>
          </a:xfrm>
          <a:prstGeom prst="straightConnector1">
            <a:avLst/>
          </a:prstGeom>
          <a:ln w="31750"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 167">
            <a:extLst>
              <a:ext uri="{FF2B5EF4-FFF2-40B4-BE49-F238E27FC236}">
                <a16:creationId xmlns:a16="http://schemas.microsoft.com/office/drawing/2014/main" id="{E3432A84-26CB-406C-9B42-1E480716AC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369" y="4456901"/>
            <a:ext cx="427254" cy="427254"/>
          </a:xfrm>
          <a:prstGeom prst="rect">
            <a:avLst/>
          </a:prstGeom>
        </p:spPr>
      </p:pic>
      <p:sp>
        <p:nvSpPr>
          <p:cNvPr id="169" name="Rectangle : coins arrondis 168">
            <a:extLst>
              <a:ext uri="{FF2B5EF4-FFF2-40B4-BE49-F238E27FC236}">
                <a16:creationId xmlns:a16="http://schemas.microsoft.com/office/drawing/2014/main" id="{A2CBFBE6-CC3C-448C-B106-3B01784B0A8B}"/>
              </a:ext>
            </a:extLst>
          </p:cNvPr>
          <p:cNvSpPr/>
          <p:nvPr/>
        </p:nvSpPr>
        <p:spPr>
          <a:xfrm>
            <a:off x="6531639" y="4279757"/>
            <a:ext cx="835121" cy="770509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1" name="Rectangle 170">
            <a:extLst>
              <a:ext uri="{FF2B5EF4-FFF2-40B4-BE49-F238E27FC236}">
                <a16:creationId xmlns:a16="http://schemas.microsoft.com/office/drawing/2014/main" id="{5EDA713A-A16E-4749-BB4A-484BB648A846}"/>
              </a:ext>
            </a:extLst>
          </p:cNvPr>
          <p:cNvSpPr/>
          <p:nvPr/>
        </p:nvSpPr>
        <p:spPr>
          <a:xfrm rot="5400000">
            <a:off x="7254610" y="455964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cxnSp>
        <p:nvCxnSpPr>
          <p:cNvPr id="172" name="Connecteur droit avec flèche 171">
            <a:extLst>
              <a:ext uri="{FF2B5EF4-FFF2-40B4-BE49-F238E27FC236}">
                <a16:creationId xmlns:a16="http://schemas.microsoft.com/office/drawing/2014/main" id="{3F461390-0CFB-4C93-8A48-E93D42D1EABC}"/>
              </a:ext>
            </a:extLst>
          </p:cNvPr>
          <p:cNvCxnSpPr>
            <a:cxnSpLocks/>
            <a:stCxn id="173" idx="2"/>
            <a:endCxn id="171" idx="0"/>
          </p:cNvCxnSpPr>
          <p:nvPr/>
        </p:nvCxnSpPr>
        <p:spPr>
          <a:xfrm flipH="1" flipV="1">
            <a:off x="7530759" y="4637620"/>
            <a:ext cx="218532" cy="1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Rectangle 172">
            <a:extLst>
              <a:ext uri="{FF2B5EF4-FFF2-40B4-BE49-F238E27FC236}">
                <a16:creationId xmlns:a16="http://schemas.microsoft.com/office/drawing/2014/main" id="{3B1D3971-D978-470F-81DA-B60FE0DB518A}"/>
              </a:ext>
            </a:extLst>
          </p:cNvPr>
          <p:cNvSpPr/>
          <p:nvPr/>
        </p:nvSpPr>
        <p:spPr>
          <a:xfrm rot="5400000">
            <a:off x="7629096" y="455964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DA763D4C-44A9-4577-A6EC-4DE913EF9640}"/>
              </a:ext>
            </a:extLst>
          </p:cNvPr>
          <p:cNvSpPr/>
          <p:nvPr/>
        </p:nvSpPr>
        <p:spPr>
          <a:xfrm rot="5400000">
            <a:off x="7254610" y="5794109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175" name="Connecteur droit avec flèche 174">
            <a:extLst>
              <a:ext uri="{FF2B5EF4-FFF2-40B4-BE49-F238E27FC236}">
                <a16:creationId xmlns:a16="http://schemas.microsoft.com/office/drawing/2014/main" id="{41B52F73-3638-40A2-9295-6B586FD2E1A2}"/>
              </a:ext>
            </a:extLst>
          </p:cNvPr>
          <p:cNvCxnSpPr>
            <a:cxnSpLocks/>
            <a:stCxn id="176" idx="2"/>
            <a:endCxn id="174" idx="0"/>
          </p:cNvCxnSpPr>
          <p:nvPr/>
        </p:nvCxnSpPr>
        <p:spPr>
          <a:xfrm flipH="1" flipV="1">
            <a:off x="7530759" y="5872087"/>
            <a:ext cx="218532" cy="2"/>
          </a:xfrm>
          <a:prstGeom prst="straightConnector1">
            <a:avLst/>
          </a:prstGeom>
          <a:ln w="31750">
            <a:headEnd type="stealth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Rectangle 175">
            <a:extLst>
              <a:ext uri="{FF2B5EF4-FFF2-40B4-BE49-F238E27FC236}">
                <a16:creationId xmlns:a16="http://schemas.microsoft.com/office/drawing/2014/main" id="{F719F2F4-C0F0-47BA-B7F6-E7F419D9194B}"/>
              </a:ext>
            </a:extLst>
          </p:cNvPr>
          <p:cNvSpPr/>
          <p:nvPr/>
        </p:nvSpPr>
        <p:spPr>
          <a:xfrm rot="5400000">
            <a:off x="7629096" y="579411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6BCCC08-487D-4D0A-A07B-62DF8B1DADC7}"/>
              </a:ext>
            </a:extLst>
          </p:cNvPr>
          <p:cNvSpPr/>
          <p:nvPr/>
        </p:nvSpPr>
        <p:spPr>
          <a:xfrm>
            <a:off x="5029242" y="444501"/>
            <a:ext cx="6821988" cy="3368230"/>
          </a:xfrm>
          <a:prstGeom prst="roundRect">
            <a:avLst/>
          </a:prstGeom>
          <a:solidFill>
            <a:srgbClr val="0D0D0D">
              <a:alpha val="588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00" dirty="0"/>
          </a:p>
        </p:txBody>
      </p:sp>
      <p:sp>
        <p:nvSpPr>
          <p:cNvPr id="178" name="Espace réservé du contenu 1">
            <a:extLst>
              <a:ext uri="{FF2B5EF4-FFF2-40B4-BE49-F238E27FC236}">
                <a16:creationId xmlns:a16="http://schemas.microsoft.com/office/drawing/2014/main" id="{C3283038-015A-434E-9C6C-EFECEBF5F4FE}"/>
              </a:ext>
            </a:extLst>
          </p:cNvPr>
          <p:cNvSpPr txBox="1">
            <a:spLocks/>
          </p:cNvSpPr>
          <p:nvPr/>
        </p:nvSpPr>
        <p:spPr>
          <a:xfrm>
            <a:off x="580240" y="1714129"/>
            <a:ext cx="4451316" cy="438246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266" dirty="0"/>
              <a:t> Bibliothèque de connecteurs</a:t>
            </a:r>
          </a:p>
          <a:p>
            <a:pPr lvl="1"/>
            <a:r>
              <a:rPr lang="fr-FR" sz="2540" dirty="0"/>
              <a:t>Toutes fonctions</a:t>
            </a:r>
          </a:p>
          <a:p>
            <a:pPr lvl="1"/>
            <a:r>
              <a:rPr lang="fr-FR" sz="2540" dirty="0"/>
              <a:t>Extensible</a:t>
            </a:r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pPr lvl="1"/>
            <a:endParaRPr lang="fr-FR" sz="2540" dirty="0"/>
          </a:p>
          <a:p>
            <a:r>
              <a:rPr lang="fr-FR" sz="3266" dirty="0"/>
              <a:t> Assemblage de connecteurs </a:t>
            </a:r>
          </a:p>
          <a:p>
            <a:pPr lvl="1"/>
            <a:r>
              <a:rPr lang="fr-FR" sz="2540" dirty="0" err="1"/>
              <a:t>Inter-connexions</a:t>
            </a:r>
            <a:endParaRPr lang="fr-FR" sz="2540" dirty="0"/>
          </a:p>
          <a:p>
            <a:pPr lvl="1"/>
            <a:r>
              <a:rPr lang="fr-FR" sz="2540" dirty="0"/>
              <a:t>Intégration applicative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5664E76-B997-42E7-89EB-6D7797FC41FF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78" name="Rectangle : coins arrondis 77">
            <a:extLst>
              <a:ext uri="{FF2B5EF4-FFF2-40B4-BE49-F238E27FC236}">
                <a16:creationId xmlns:a16="http://schemas.microsoft.com/office/drawing/2014/main" id="{319DCEAE-DCC7-44ED-8740-84ABCD672C95}"/>
              </a:ext>
            </a:extLst>
          </p:cNvPr>
          <p:cNvSpPr/>
          <p:nvPr/>
        </p:nvSpPr>
        <p:spPr>
          <a:xfrm>
            <a:off x="6646909" y="2406836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077F3864-8EEA-4269-99A0-2B43A742AA4F}"/>
              </a:ext>
            </a:extLst>
          </p:cNvPr>
          <p:cNvSpPr txBox="1"/>
          <p:nvPr/>
        </p:nvSpPr>
        <p:spPr>
          <a:xfrm>
            <a:off x="6709150" y="2488267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Publication</a:t>
            </a:r>
          </a:p>
          <a:p>
            <a:r>
              <a:rPr lang="fr-FR" sz="800" dirty="0"/>
              <a:t>Topic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63E26EB-4DF9-45C5-9500-6720D6E9A1CA}"/>
              </a:ext>
            </a:extLst>
          </p:cNvPr>
          <p:cNvSpPr/>
          <p:nvPr/>
        </p:nvSpPr>
        <p:spPr>
          <a:xfrm>
            <a:off x="6949217" y="2246987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D2E79D4-00F5-478A-B1B1-41D5E4060998}"/>
              </a:ext>
            </a:extLst>
          </p:cNvPr>
          <p:cNvSpPr/>
          <p:nvPr/>
        </p:nvSpPr>
        <p:spPr>
          <a:xfrm>
            <a:off x="6951269" y="3505262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6" name="Rectangle : coins arrondis 85">
            <a:extLst>
              <a:ext uri="{FF2B5EF4-FFF2-40B4-BE49-F238E27FC236}">
                <a16:creationId xmlns:a16="http://schemas.microsoft.com/office/drawing/2014/main" id="{DE126BA5-11A0-4A21-8029-84B565919201}"/>
              </a:ext>
            </a:extLst>
          </p:cNvPr>
          <p:cNvSpPr/>
          <p:nvPr/>
        </p:nvSpPr>
        <p:spPr>
          <a:xfrm>
            <a:off x="5483515" y="2394650"/>
            <a:ext cx="1013574" cy="1103229"/>
          </a:xfrm>
          <a:prstGeom prst="roundRect">
            <a:avLst/>
          </a:prstGeom>
          <a:solidFill>
            <a:srgbClr val="00B050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5A3377D1-B29F-47D4-9826-BF92EC454989}"/>
              </a:ext>
            </a:extLst>
          </p:cNvPr>
          <p:cNvSpPr txBox="1"/>
          <p:nvPr/>
        </p:nvSpPr>
        <p:spPr>
          <a:xfrm>
            <a:off x="5545756" y="2476081"/>
            <a:ext cx="1013574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Messagerie</a:t>
            </a:r>
          </a:p>
          <a:p>
            <a:r>
              <a:rPr lang="fr-FR" sz="800" dirty="0"/>
              <a:t>Fichier, </a:t>
            </a:r>
            <a:r>
              <a:rPr lang="fr-FR" sz="800" dirty="0" err="1"/>
              <a:t>json</a:t>
            </a:r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537195A8-61AF-4193-A75F-8AEF50E43AC4}"/>
              </a:ext>
            </a:extLst>
          </p:cNvPr>
          <p:cNvSpPr/>
          <p:nvPr/>
        </p:nvSpPr>
        <p:spPr>
          <a:xfrm>
            <a:off x="5785822" y="2234801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173B6FB5-303B-48F7-B4EA-3AD990473BC7}"/>
              </a:ext>
            </a:extLst>
          </p:cNvPr>
          <p:cNvSpPr/>
          <p:nvPr/>
        </p:nvSpPr>
        <p:spPr>
          <a:xfrm>
            <a:off x="5787875" y="349307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95377263-34BA-4176-AB57-F4BC4ACC324F}"/>
              </a:ext>
            </a:extLst>
          </p:cNvPr>
          <p:cNvSpPr/>
          <p:nvPr/>
        </p:nvSpPr>
        <p:spPr>
          <a:xfrm rot="5400000">
            <a:off x="9227828" y="5750330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60075F6A-EA5C-4372-9D78-5E600D882AE9}"/>
              </a:ext>
            </a:extLst>
          </p:cNvPr>
          <p:cNvCxnSpPr>
            <a:cxnSpLocks/>
            <a:stCxn id="139" idx="3"/>
          </p:cNvCxnSpPr>
          <p:nvPr/>
        </p:nvCxnSpPr>
        <p:spPr>
          <a:xfrm flipH="1">
            <a:off x="8982247" y="4835790"/>
            <a:ext cx="1" cy="991294"/>
          </a:xfrm>
          <a:prstGeom prst="straightConnector1">
            <a:avLst/>
          </a:prstGeom>
          <a:ln w="31750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755447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Proof of Concept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07502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7497" y="44901"/>
            <a:ext cx="10515600" cy="1325528"/>
          </a:xfrm>
        </p:spPr>
        <p:txBody>
          <a:bodyPr/>
          <a:lstStyle/>
          <a:p>
            <a:r>
              <a:rPr lang="fr-FR" dirty="0"/>
              <a:t>Objectifs des travaux engagés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2D823D37-2404-4403-A263-40C200877DB7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1370429"/>
            <a:ext cx="10964596" cy="4985845"/>
          </a:xfrm>
        </p:spPr>
        <p:txBody>
          <a:bodyPr>
            <a:normAutofit fontScale="92500" lnSpcReduction="20000"/>
          </a:bodyPr>
          <a:lstStyle/>
          <a:p>
            <a:r>
              <a:rPr lang="fr-FR" b="1" dirty="0"/>
              <a:t>Valider les concepts du standard</a:t>
            </a:r>
          </a:p>
          <a:p>
            <a:pPr marL="0" indent="0">
              <a:buNone/>
            </a:pPr>
            <a:endParaRPr lang="fr-FR" dirty="0"/>
          </a:p>
          <a:p>
            <a:r>
              <a:rPr lang="fr-FR" b="1" dirty="0"/>
              <a:t>Définir des orientations techniques</a:t>
            </a:r>
          </a:p>
          <a:p>
            <a:endParaRPr lang="fr-FR" dirty="0"/>
          </a:p>
          <a:p>
            <a:r>
              <a:rPr lang="fr-FR" b="1" dirty="0"/>
              <a:t>Faisabilité technique de l’intégration des données environnementales dans :</a:t>
            </a:r>
          </a:p>
          <a:p>
            <a:pPr lvl="1"/>
            <a:r>
              <a:rPr lang="fr-FR" dirty="0"/>
              <a:t>Les systèmes d’acquisition, les réseaux, les systèmes de stockage</a:t>
            </a:r>
          </a:p>
          <a:p>
            <a:pPr lvl="1"/>
            <a:r>
              <a:rPr lang="fr-FR" dirty="0"/>
              <a:t>Les systèmes de traitements et de restitution</a:t>
            </a:r>
          </a:p>
          <a:p>
            <a:pPr lvl="1"/>
            <a:r>
              <a:rPr lang="fr-FR" dirty="0"/>
              <a:t>les systèmes de conception et d’aménagement (BIM/CIM) et les systèmes d’information géographiques (SIG)</a:t>
            </a:r>
          </a:p>
          <a:p>
            <a:endParaRPr lang="fr-FR" dirty="0"/>
          </a:p>
          <a:p>
            <a:r>
              <a:rPr lang="fr-FR" b="1" dirty="0"/>
              <a:t>Faisabilité des fonctions de traitement spécifiques</a:t>
            </a:r>
          </a:p>
          <a:p>
            <a:pPr lvl="1"/>
            <a:r>
              <a:rPr lang="fr-FR" dirty="0"/>
              <a:t>Assimilation</a:t>
            </a:r>
          </a:p>
          <a:p>
            <a:pPr lvl="1"/>
            <a:r>
              <a:rPr lang="fr-FR" dirty="0"/>
              <a:t>Traitement statistique</a:t>
            </a:r>
          </a:p>
          <a:p>
            <a:pPr lvl="1"/>
            <a:r>
              <a:rPr lang="fr-FR" dirty="0"/>
              <a:t>Prédiction</a:t>
            </a:r>
          </a:p>
          <a:p>
            <a:pPr lvl="1"/>
            <a:r>
              <a:rPr lang="fr-FR" dirty="0"/>
              <a:t>Formats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36A63E-579C-493D-981F-5AA5307ED93F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45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892835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99185D6C-A0BF-449A-A971-B61E2AC2D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299576"/>
            <a:ext cx="8456673" cy="688752"/>
          </a:xfrm>
        </p:spPr>
        <p:txBody>
          <a:bodyPr/>
          <a:lstStyle/>
          <a:p>
            <a:r>
              <a:rPr lang="fr-FR" dirty="0"/>
              <a:t>Travaux réalisés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1D4D796-DE17-4AE9-AD5C-A3D3A8C9F56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11643496" y="1572838"/>
            <a:ext cx="514591" cy="4249807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5FC0397-1429-4794-B70B-CD4F065A757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158842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46</a:t>
            </a:fld>
            <a:endParaRPr lang="fr-FR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E0C01DF-472B-4B7E-94E7-2D9334CA1C14}"/>
              </a:ext>
            </a:extLst>
          </p:cNvPr>
          <p:cNvSpPr txBox="1"/>
          <p:nvPr/>
        </p:nvSpPr>
        <p:spPr>
          <a:xfrm>
            <a:off x="9162716" y="4322229"/>
            <a:ext cx="2363276" cy="338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597" i="1" dirty="0">
                <a:solidFill>
                  <a:srgbClr val="0070C0"/>
                </a:solidFill>
              </a:rPr>
              <a:t>Standardisation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F001E98-9D7D-4BE3-9BFD-FFEFD6E89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201" y="4607135"/>
            <a:ext cx="1396135" cy="825767"/>
          </a:xfrm>
          <a:prstGeom prst="rect">
            <a:avLst/>
          </a:prstGeom>
        </p:spPr>
      </p:pic>
      <p:pic>
        <p:nvPicPr>
          <p:cNvPr id="1026" name="Picture 2" descr="MangoDB">
            <a:extLst>
              <a:ext uri="{FF2B5EF4-FFF2-40B4-BE49-F238E27FC236}">
                <a16:creationId xmlns:a16="http://schemas.microsoft.com/office/drawing/2014/main" id="{76A6BC3F-059E-4D85-80A5-BF5A665C1E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81" y="1579013"/>
            <a:ext cx="1431407" cy="63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8FF0D9C-6230-42A3-BA74-FF3CBA993570}"/>
              </a:ext>
            </a:extLst>
          </p:cNvPr>
          <p:cNvSpPr txBox="1"/>
          <p:nvPr/>
        </p:nvSpPr>
        <p:spPr>
          <a:xfrm>
            <a:off x="2364050" y="1441806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Bases de données IoT</a:t>
            </a:r>
          </a:p>
        </p:txBody>
      </p:sp>
      <p:pic>
        <p:nvPicPr>
          <p:cNvPr id="1032" name="Picture 8" descr="Linear Discriminant Analysis with Scikit Learn">
            <a:extLst>
              <a:ext uri="{FF2B5EF4-FFF2-40B4-BE49-F238E27FC236}">
                <a16:creationId xmlns:a16="http://schemas.microsoft.com/office/drawing/2014/main" id="{922836A6-6DC7-42EA-94C8-CC6AFD1B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3500" y="5780106"/>
            <a:ext cx="1715376" cy="1007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2B9B55E-FB2C-47C0-826C-D793C88A625A}"/>
              </a:ext>
            </a:extLst>
          </p:cNvPr>
          <p:cNvSpPr txBox="1"/>
          <p:nvPr/>
        </p:nvSpPr>
        <p:spPr>
          <a:xfrm>
            <a:off x="681989" y="4348013"/>
            <a:ext cx="2075086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Capteurs open-source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7DF437B9-2C62-45B5-92E3-980847D52D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8304" y="3113933"/>
            <a:ext cx="776393" cy="68375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43723F0C-76DF-423D-8FA1-F495E5DA6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546" y="2747157"/>
            <a:ext cx="607614" cy="5351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1DFEA128-CE40-4010-9035-473D62DBD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601" y="2639557"/>
            <a:ext cx="713143" cy="62805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0" name="Groupe 9">
            <a:extLst>
              <a:ext uri="{FF2B5EF4-FFF2-40B4-BE49-F238E27FC236}">
                <a16:creationId xmlns:a16="http://schemas.microsoft.com/office/drawing/2014/main" id="{217599DD-AB01-4358-9EFA-2DDF88EDA26E}"/>
              </a:ext>
            </a:extLst>
          </p:cNvPr>
          <p:cNvGrpSpPr/>
          <p:nvPr/>
        </p:nvGrpSpPr>
        <p:grpSpPr>
          <a:xfrm>
            <a:off x="6306774" y="734775"/>
            <a:ext cx="1145638" cy="609264"/>
            <a:chOff x="5274146" y="1114582"/>
            <a:chExt cx="1048151" cy="63293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ECE28835-BE67-4655-BB1B-715962BEB4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274146" y="1114582"/>
              <a:ext cx="1048151" cy="632937"/>
            </a:xfrm>
            <a:prstGeom prst="rect">
              <a:avLst/>
            </a:prstGeom>
          </p:spPr>
        </p:pic>
        <p:cxnSp>
          <p:nvCxnSpPr>
            <p:cNvPr id="24" name="Connecteur droit 23">
              <a:extLst>
                <a:ext uri="{FF2B5EF4-FFF2-40B4-BE49-F238E27FC236}">
                  <a16:creationId xmlns:a16="http://schemas.microsoft.com/office/drawing/2014/main" id="{E85381FE-CA31-4B4A-853A-92C0FDDC7EC1}"/>
                </a:ext>
              </a:extLst>
            </p:cNvPr>
            <p:cNvCxnSpPr>
              <a:cxnSpLocks/>
            </p:cNvCxnSpPr>
            <p:nvPr/>
          </p:nvCxnSpPr>
          <p:spPr>
            <a:xfrm>
              <a:off x="5274146" y="1458545"/>
              <a:ext cx="645147" cy="0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309117B1-15FB-4CFD-937F-594C7D96EA8D}"/>
                </a:ext>
              </a:extLst>
            </p:cNvPr>
            <p:cNvCxnSpPr>
              <a:cxnSpLocks/>
            </p:cNvCxnSpPr>
            <p:nvPr/>
          </p:nvCxnSpPr>
          <p:spPr>
            <a:xfrm>
              <a:off x="5919293" y="1556739"/>
              <a:ext cx="384792" cy="1238"/>
            </a:xfrm>
            <a:prstGeom prst="line">
              <a:avLst/>
            </a:prstGeom>
            <a:noFill/>
            <a:ln w="9525" cap="flat" cmpd="sng" algn="ctr">
              <a:solidFill>
                <a:srgbClr val="FFCC33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  <p:sp>
        <p:nvSpPr>
          <p:cNvPr id="36" name="ZoneTexte 35">
            <a:extLst>
              <a:ext uri="{FF2B5EF4-FFF2-40B4-BE49-F238E27FC236}">
                <a16:creationId xmlns:a16="http://schemas.microsoft.com/office/drawing/2014/main" id="{060CD4B4-D542-4A4B-A889-0F2C0259FAA0}"/>
              </a:ext>
            </a:extLst>
          </p:cNvPr>
          <p:cNvSpPr txBox="1"/>
          <p:nvPr/>
        </p:nvSpPr>
        <p:spPr>
          <a:xfrm>
            <a:off x="697276" y="2491342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Réseaux sans fils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CACB932F-6359-4D80-8359-1A532A4DEA01}"/>
              </a:ext>
            </a:extLst>
          </p:cNvPr>
          <p:cNvSpPr txBox="1"/>
          <p:nvPr/>
        </p:nvSpPr>
        <p:spPr>
          <a:xfrm>
            <a:off x="5990088" y="464220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Méthode BLUE</a:t>
            </a:r>
          </a:p>
        </p:txBody>
      </p:sp>
      <p:pic>
        <p:nvPicPr>
          <p:cNvPr id="1030" name="Picture 6" descr="pandas - Python Data Analysis Library">
            <a:extLst>
              <a:ext uri="{FF2B5EF4-FFF2-40B4-BE49-F238E27FC236}">
                <a16:creationId xmlns:a16="http://schemas.microsoft.com/office/drawing/2014/main" id="{AD629140-06E9-4527-93A1-6EB3934BF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1230" y="1544875"/>
            <a:ext cx="1053574" cy="656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ZoneTexte 43">
            <a:extLst>
              <a:ext uri="{FF2B5EF4-FFF2-40B4-BE49-F238E27FC236}">
                <a16:creationId xmlns:a16="http://schemas.microsoft.com/office/drawing/2014/main" id="{4E593A47-AF59-4BFD-97B4-52C9617B6B35}"/>
              </a:ext>
            </a:extLst>
          </p:cNvPr>
          <p:cNvSpPr txBox="1"/>
          <p:nvPr/>
        </p:nvSpPr>
        <p:spPr>
          <a:xfrm>
            <a:off x="8397681" y="128152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Analyse de données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B0E5A85E-EFC9-43E1-BC2A-BB961DB1C4B6}"/>
              </a:ext>
            </a:extLst>
          </p:cNvPr>
          <p:cNvSpPr txBox="1"/>
          <p:nvPr/>
        </p:nvSpPr>
        <p:spPr>
          <a:xfrm>
            <a:off x="8992331" y="2577673"/>
            <a:ext cx="2265242" cy="539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Représentation graphique</a:t>
            </a:r>
          </a:p>
        </p:txBody>
      </p:sp>
      <p:pic>
        <p:nvPicPr>
          <p:cNvPr id="46" name="Image 45">
            <a:extLst>
              <a:ext uri="{FF2B5EF4-FFF2-40B4-BE49-F238E27FC236}">
                <a16:creationId xmlns:a16="http://schemas.microsoft.com/office/drawing/2014/main" id="{35E4676B-5FBF-476E-8A57-AF3C1FC631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41884" y="3302796"/>
            <a:ext cx="927053" cy="816442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6F173B74-8BD1-4141-9B37-0C838D40F3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72485" y="2867607"/>
            <a:ext cx="762028" cy="667911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EFE1C64F-966D-4AE2-9228-0BA4940EB6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40056" y="2972330"/>
            <a:ext cx="854758" cy="541997"/>
          </a:xfrm>
          <a:prstGeom prst="rect">
            <a:avLst/>
          </a:prstGeom>
        </p:spPr>
      </p:pic>
      <p:pic>
        <p:nvPicPr>
          <p:cNvPr id="49" name="Image 48">
            <a:extLst>
              <a:ext uri="{FF2B5EF4-FFF2-40B4-BE49-F238E27FC236}">
                <a16:creationId xmlns:a16="http://schemas.microsoft.com/office/drawing/2014/main" id="{1E0FC6E6-C372-4629-9391-986EFD91D59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159601" y="4783925"/>
            <a:ext cx="1154526" cy="38734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832F622C-A9E8-401E-9D22-8AB129DEE4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145696" y="6047003"/>
            <a:ext cx="690588" cy="60819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2A10D1B6-CB02-4C6B-894E-750F313C494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12422" y="6113691"/>
            <a:ext cx="564866" cy="509409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85AD5F1D-653A-4C97-AC06-54935031EFF3}"/>
              </a:ext>
            </a:extLst>
          </p:cNvPr>
          <p:cNvSpPr txBox="1"/>
          <p:nvPr/>
        </p:nvSpPr>
        <p:spPr>
          <a:xfrm>
            <a:off x="7062234" y="5835335"/>
            <a:ext cx="2265242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BIM -SIG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FA805E6-40F9-42F0-BD60-9B24C8B86C6D}"/>
              </a:ext>
            </a:extLst>
          </p:cNvPr>
          <p:cNvSpPr txBox="1"/>
          <p:nvPr/>
        </p:nvSpPr>
        <p:spPr>
          <a:xfrm>
            <a:off x="2863495" y="5812415"/>
            <a:ext cx="2075086" cy="315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i="1" dirty="0">
                <a:solidFill>
                  <a:srgbClr val="0070C0"/>
                </a:solidFill>
              </a:rPr>
              <a:t>Machine </a:t>
            </a:r>
            <a:r>
              <a:rPr lang="fr-FR" sz="1452" i="1" dirty="0" err="1">
                <a:solidFill>
                  <a:srgbClr val="0070C0"/>
                </a:solidFill>
              </a:rPr>
              <a:t>learning</a:t>
            </a:r>
            <a:endParaRPr lang="fr-FR" sz="1452" i="1" dirty="0">
              <a:solidFill>
                <a:srgbClr val="0070C0"/>
              </a:solidFill>
            </a:endParaRP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439E09EF-6FE0-41B6-B9C8-D3E3333E8EE2}"/>
              </a:ext>
            </a:extLst>
          </p:cNvPr>
          <p:cNvSpPr/>
          <p:nvPr/>
        </p:nvSpPr>
        <p:spPr>
          <a:xfrm>
            <a:off x="3322583" y="1661153"/>
            <a:ext cx="5097673" cy="4412386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1000">
                <a:schemeClr val="accent1">
                  <a:lumMod val="40000"/>
                  <a:lumOff val="60000"/>
                </a:schemeClr>
              </a:gs>
              <a:gs pos="100000">
                <a:srgbClr val="F3F6FB"/>
              </a:gs>
              <a:gs pos="68000">
                <a:srgbClr val="E5EBF7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814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AF8D9CF5-2D2E-4FBE-BB93-0F4A5070FE47}"/>
              </a:ext>
            </a:extLst>
          </p:cNvPr>
          <p:cNvSpPr/>
          <p:nvPr/>
        </p:nvSpPr>
        <p:spPr>
          <a:xfrm>
            <a:off x="5118565" y="1482313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Assimilation</a:t>
            </a:r>
          </a:p>
        </p:txBody>
      </p: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488E4427-791D-4B77-914D-698F834FA318}"/>
              </a:ext>
            </a:extLst>
          </p:cNvPr>
          <p:cNvSpPr/>
          <p:nvPr/>
        </p:nvSpPr>
        <p:spPr>
          <a:xfrm>
            <a:off x="2583230" y="4220612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Acquisition</a:t>
            </a:r>
          </a:p>
        </p:txBody>
      </p:sp>
      <p:sp>
        <p:nvSpPr>
          <p:cNvPr id="39" name="Rectangle : coins arrondis 38">
            <a:extLst>
              <a:ext uri="{FF2B5EF4-FFF2-40B4-BE49-F238E27FC236}">
                <a16:creationId xmlns:a16="http://schemas.microsoft.com/office/drawing/2014/main" id="{550FBD7F-129B-49B7-85DD-956A795354C0}"/>
              </a:ext>
            </a:extLst>
          </p:cNvPr>
          <p:cNvSpPr/>
          <p:nvPr/>
        </p:nvSpPr>
        <p:spPr>
          <a:xfrm>
            <a:off x="2386090" y="3186587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Communication</a:t>
            </a:r>
          </a:p>
        </p:txBody>
      </p:sp>
      <p:sp>
        <p:nvSpPr>
          <p:cNvPr id="40" name="Rectangle : coins arrondis 39">
            <a:extLst>
              <a:ext uri="{FF2B5EF4-FFF2-40B4-BE49-F238E27FC236}">
                <a16:creationId xmlns:a16="http://schemas.microsoft.com/office/drawing/2014/main" id="{8EA449BA-F6F2-4FD7-AA21-4AC2EA41F9C7}"/>
              </a:ext>
            </a:extLst>
          </p:cNvPr>
          <p:cNvSpPr/>
          <p:nvPr/>
        </p:nvSpPr>
        <p:spPr>
          <a:xfrm>
            <a:off x="2982532" y="2159692"/>
            <a:ext cx="1886756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Stockage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AF0BCB3E-43DC-410D-AA1B-9DFDE642F9DD}"/>
              </a:ext>
            </a:extLst>
          </p:cNvPr>
          <p:cNvSpPr/>
          <p:nvPr/>
        </p:nvSpPr>
        <p:spPr>
          <a:xfrm>
            <a:off x="6999716" y="2115077"/>
            <a:ext cx="1631871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Analyse</a:t>
            </a:r>
          </a:p>
        </p:txBody>
      </p:sp>
      <p:sp>
        <p:nvSpPr>
          <p:cNvPr id="42" name="Rectangle : coins arrondis 41">
            <a:extLst>
              <a:ext uri="{FF2B5EF4-FFF2-40B4-BE49-F238E27FC236}">
                <a16:creationId xmlns:a16="http://schemas.microsoft.com/office/drawing/2014/main" id="{7DC5A2D4-2F3E-415C-B0AD-394FC56AC20C}"/>
              </a:ext>
            </a:extLst>
          </p:cNvPr>
          <p:cNvSpPr/>
          <p:nvPr/>
        </p:nvSpPr>
        <p:spPr>
          <a:xfrm>
            <a:off x="7483762" y="310474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Représentation</a:t>
            </a:r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C0370AF-FEB7-4E6F-8137-9CF15CBA0157}"/>
              </a:ext>
            </a:extLst>
          </p:cNvPr>
          <p:cNvSpPr/>
          <p:nvPr/>
        </p:nvSpPr>
        <p:spPr>
          <a:xfrm>
            <a:off x="7270735" y="4202784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Structuration</a:t>
            </a:r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E63B405-FC71-415C-928B-7F8D19FE50E1}"/>
              </a:ext>
            </a:extLst>
          </p:cNvPr>
          <p:cNvSpPr/>
          <p:nvPr/>
        </p:nvSpPr>
        <p:spPr>
          <a:xfrm>
            <a:off x="3603592" y="5214192"/>
            <a:ext cx="1872987" cy="646356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 err="1"/>
              <a:t>Prediction</a:t>
            </a:r>
            <a:endParaRPr lang="fr-FR" sz="1814" dirty="0"/>
          </a:p>
        </p:txBody>
      </p:sp>
      <p:sp>
        <p:nvSpPr>
          <p:cNvPr id="52" name="Rectangle : coins arrondis 51">
            <a:extLst>
              <a:ext uri="{FF2B5EF4-FFF2-40B4-BE49-F238E27FC236}">
                <a16:creationId xmlns:a16="http://schemas.microsoft.com/office/drawing/2014/main" id="{F060ADC6-078A-491F-B786-723DF316F959}"/>
              </a:ext>
            </a:extLst>
          </p:cNvPr>
          <p:cNvSpPr/>
          <p:nvPr/>
        </p:nvSpPr>
        <p:spPr>
          <a:xfrm>
            <a:off x="6193670" y="5188169"/>
            <a:ext cx="1872987" cy="646355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14" dirty="0"/>
              <a:t>Intégration</a:t>
            </a:r>
          </a:p>
        </p:txBody>
      </p:sp>
      <p:pic>
        <p:nvPicPr>
          <p:cNvPr id="57" name="Image 56">
            <a:extLst>
              <a:ext uri="{FF2B5EF4-FFF2-40B4-BE49-F238E27FC236}">
                <a16:creationId xmlns:a16="http://schemas.microsoft.com/office/drawing/2014/main" id="{6EC3CC95-53F8-4957-A1AF-5530B8072AF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390590" y="4651688"/>
            <a:ext cx="731702" cy="69574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923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FA2897E-4783-4A58-A30A-1F204E27C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978" y="96928"/>
            <a:ext cx="2903631" cy="2456421"/>
          </a:xfrm>
          <a:prstGeom prst="rect">
            <a:avLst/>
          </a:prstGeom>
          <a:ln w="38100">
            <a:solidFill>
              <a:schemeClr val="accent1"/>
            </a:solidFill>
          </a:ln>
        </p:spPr>
      </p:pic>
      <p:sp>
        <p:nvSpPr>
          <p:cNvPr id="6" name="Titre 5">
            <a:extLst>
              <a:ext uri="{FF2B5EF4-FFF2-40B4-BE49-F238E27FC236}">
                <a16:creationId xmlns:a16="http://schemas.microsoft.com/office/drawing/2014/main" id="{7BF7A89A-3D1E-4ADE-945F-4D4262ABCF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8092" y="-131231"/>
            <a:ext cx="9687959" cy="1666210"/>
          </a:xfrm>
        </p:spPr>
        <p:txBody>
          <a:bodyPr>
            <a:normAutofit/>
          </a:bodyPr>
          <a:lstStyle/>
          <a:p>
            <a:r>
              <a:rPr lang="fr-FR" dirty="0"/>
              <a:t>Résultats obtenus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CE87184-E1C8-45B5-9886-A2884298A6F9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72262" y="1363042"/>
            <a:ext cx="8591797" cy="5358349"/>
          </a:xfrm>
        </p:spPr>
        <p:txBody>
          <a:bodyPr>
            <a:normAutofit fontScale="55000" lnSpcReduction="20000"/>
          </a:bodyPr>
          <a:lstStyle/>
          <a:p>
            <a:r>
              <a:rPr lang="fr-FR" sz="2737" dirty="0"/>
              <a:t>Standard</a:t>
            </a:r>
          </a:p>
          <a:p>
            <a:pPr lvl="1"/>
            <a:r>
              <a:rPr lang="fr-FR" sz="2053" dirty="0"/>
              <a:t>Construction d’un standard global des données environnementales à partir des standards existants</a:t>
            </a:r>
          </a:p>
          <a:p>
            <a:pPr lvl="1"/>
            <a:r>
              <a:rPr lang="fr-FR" sz="2053" dirty="0"/>
              <a:t>Nouveau standard Bluetooth Air officialisé par Bluetooth SIG (intégration des polluants dans le profile « environnemental </a:t>
            </a:r>
            <a:r>
              <a:rPr lang="fr-FR" sz="2053" dirty="0" err="1"/>
              <a:t>sensing</a:t>
            </a:r>
            <a:r>
              <a:rPr lang="fr-FR" sz="2053" dirty="0"/>
              <a:t> »)</a:t>
            </a:r>
          </a:p>
          <a:p>
            <a:r>
              <a:rPr lang="fr-FR" sz="2737" dirty="0"/>
              <a:t>Capteurs</a:t>
            </a:r>
          </a:p>
          <a:p>
            <a:pPr lvl="1"/>
            <a:r>
              <a:rPr lang="fr-FR" sz="2053" dirty="0"/>
              <a:t>Mise en place de capteurs open-source indépendants du protocole de communication (LoRa, BLE, </a:t>
            </a:r>
            <a:r>
              <a:rPr lang="fr-FR" sz="2053" dirty="0" err="1"/>
              <a:t>WiFi</a:t>
            </a:r>
            <a:r>
              <a:rPr lang="fr-FR" sz="2053" dirty="0"/>
              <a:t>)</a:t>
            </a:r>
          </a:p>
          <a:p>
            <a:pPr lvl="1"/>
            <a:r>
              <a:rPr lang="fr-FR" sz="2053" dirty="0"/>
              <a:t>Mise en place de méthodes de compression de données pour les réseaux bas-débit</a:t>
            </a:r>
          </a:p>
          <a:p>
            <a:r>
              <a:rPr lang="fr-FR" sz="2737" dirty="0"/>
              <a:t>Assimilation</a:t>
            </a:r>
          </a:p>
          <a:p>
            <a:pPr lvl="1"/>
            <a:r>
              <a:rPr lang="fr-FR" sz="2053" dirty="0"/>
              <a:t>Démonstrateur mis en œuvre sur un périmètre local (département)</a:t>
            </a:r>
          </a:p>
          <a:p>
            <a:r>
              <a:rPr lang="fr-FR" sz="2737" dirty="0"/>
              <a:t>Représentation 2D-3D</a:t>
            </a:r>
          </a:p>
          <a:p>
            <a:pPr lvl="1"/>
            <a:r>
              <a:rPr lang="fr-FR" sz="2053" dirty="0"/>
              <a:t>Utilisation des plateformes open-source (ex. </a:t>
            </a:r>
            <a:r>
              <a:rPr lang="fr-FR" sz="2053" dirty="0" err="1"/>
              <a:t>Openstreetmap</a:t>
            </a:r>
            <a:r>
              <a:rPr lang="fr-FR" sz="2053" dirty="0"/>
              <a:t>), Test des représentations par Voxel</a:t>
            </a:r>
          </a:p>
          <a:p>
            <a:r>
              <a:rPr lang="fr-FR" sz="2737" dirty="0"/>
              <a:t>Intégration outils SIG / BIM-CIM</a:t>
            </a:r>
          </a:p>
          <a:p>
            <a:pPr lvl="1"/>
            <a:r>
              <a:rPr lang="fr-FR" sz="2053" dirty="0"/>
              <a:t>Collaboration avec ESRI (SIG) et Autodesk (BIM) pour l’intégration des données air (contrat de partenariat start-up)</a:t>
            </a:r>
          </a:p>
          <a:p>
            <a:r>
              <a:rPr lang="fr-FR" sz="2737" dirty="0"/>
              <a:t>Analyse de données</a:t>
            </a:r>
          </a:p>
          <a:p>
            <a:pPr lvl="1"/>
            <a:r>
              <a:rPr lang="fr-FR" sz="2053" dirty="0"/>
              <a:t>Traitement global des mesures horaires de concentration de polluant des Bouches du </a:t>
            </a:r>
            <a:r>
              <a:rPr lang="fr-FR" sz="2053" dirty="0" err="1"/>
              <a:t>Rhone</a:t>
            </a:r>
            <a:endParaRPr lang="fr-FR" sz="2053" dirty="0"/>
          </a:p>
          <a:p>
            <a:pPr lvl="1"/>
            <a:r>
              <a:rPr lang="fr-FR" sz="2053" dirty="0"/>
              <a:t>Utilisation des techniques d’analyse de gros volumes de données (logiciel libre Pandas) pour traiter les données </a:t>
            </a:r>
            <a:r>
              <a:rPr lang="fr-FR" sz="2053" dirty="0" err="1"/>
              <a:t>openData</a:t>
            </a:r>
            <a:endParaRPr lang="fr-FR" sz="2053" dirty="0"/>
          </a:p>
          <a:p>
            <a:r>
              <a:rPr lang="fr-FR" sz="2737" dirty="0"/>
              <a:t>Apprentissage (Machine </a:t>
            </a:r>
            <a:r>
              <a:rPr lang="fr-FR" sz="2737" dirty="0" err="1"/>
              <a:t>learning</a:t>
            </a:r>
            <a:r>
              <a:rPr lang="fr-FR" sz="2737" dirty="0"/>
              <a:t>)</a:t>
            </a:r>
          </a:p>
          <a:p>
            <a:pPr lvl="1"/>
            <a:r>
              <a:rPr lang="fr-FR" sz="2053" dirty="0"/>
              <a:t>Mise en œuvre de prédicteurs des mesures de qualité de l’air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E50692A-7D99-4A02-A68D-03F32AF2F2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549973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4" y="2504783"/>
            <a:ext cx="9703265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	Annexes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9679209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DB398C80-7981-4B6F-AF9A-8C1EA11B6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: Capteurs open-source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C2B16D5-39E6-4F7A-8DE3-CF494C352D6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64892"/>
            <a:ext cx="7013775" cy="5027904"/>
          </a:xfrm>
        </p:spPr>
        <p:txBody>
          <a:bodyPr>
            <a:normAutofit fontScale="92500" lnSpcReduction="20000"/>
          </a:bodyPr>
          <a:lstStyle/>
          <a:p>
            <a:pPr>
              <a:spcAft>
                <a:spcPts val="2737"/>
              </a:spcAft>
            </a:pPr>
            <a:r>
              <a:rPr lang="fr-FR" sz="2737" dirty="0"/>
              <a:t>Intégrer sur un objet unique les fonctions d’acquisition, de traitement et de communication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Générer des données exploitables (données brutes, filtrées, niveau de qualité)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Gérer tout type de mode de fonctionnement d’un capteur autonome</a:t>
            </a:r>
          </a:p>
          <a:p>
            <a:pPr>
              <a:spcAft>
                <a:spcPts val="2737"/>
              </a:spcAft>
            </a:pPr>
            <a:r>
              <a:rPr lang="fr-FR" sz="2737" dirty="0"/>
              <a:t>Partager les fonctions réalisées sur les plateformes open-source (librairies Arduino, </a:t>
            </a:r>
            <a:r>
              <a:rPr lang="fr-FR" sz="2737" dirty="0" err="1"/>
              <a:t>wikipedia</a:t>
            </a:r>
            <a:r>
              <a:rPr lang="fr-FR" sz="2737" dirty="0"/>
              <a:t>, </a:t>
            </a:r>
            <a:r>
              <a:rPr lang="fr-FR" sz="2737" dirty="0" err="1"/>
              <a:t>github</a:t>
            </a:r>
            <a:r>
              <a:rPr lang="fr-FR" sz="2737" dirty="0"/>
              <a:t>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C104412-C2D9-4665-A8ED-D0623957B5A3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543AF49-0047-4FE3-90C9-58D8929CDC9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2AE3DB5-F6D4-42E2-A6E2-926E9399DB3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311730" y="5724270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49</a:t>
            </a:fld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174ECE-4246-42E6-A72C-15F0C6E3E003}"/>
              </a:ext>
            </a:extLst>
          </p:cNvPr>
          <p:cNvSpPr/>
          <p:nvPr/>
        </p:nvSpPr>
        <p:spPr>
          <a:xfrm>
            <a:off x="7988191" y="216734"/>
            <a:ext cx="3850885" cy="16662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53" dirty="0"/>
              <a:t>Photo capteur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B4005F0-9F98-422D-9ACD-61A0CCB6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2748" y="3588170"/>
            <a:ext cx="2685396" cy="1789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A28D916-6317-48EE-A3A9-0DADCBAEC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731" y="2096202"/>
            <a:ext cx="2994326" cy="140159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EFD9204E-4900-42B1-B0F8-D4E5B1ECFA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5731" y="5467640"/>
            <a:ext cx="2499372" cy="646802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BD3E4E63-6BA1-4D7B-A76D-F4840AE4D7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8309" y="6114442"/>
            <a:ext cx="2790657" cy="407320"/>
          </a:xfrm>
          <a:prstGeom prst="rect">
            <a:avLst/>
          </a:prstGeom>
        </p:spPr>
      </p:pic>
      <p:pic>
        <p:nvPicPr>
          <p:cNvPr id="1026" name="Picture 2" descr="Tutoriel - Initiation à la programmation arduino - Introduction">
            <a:extLst>
              <a:ext uri="{FF2B5EF4-FFF2-40B4-BE49-F238E27FC236}">
                <a16:creationId xmlns:a16="http://schemas.microsoft.com/office/drawing/2014/main" id="{14CC41A9-71AA-42C2-8707-021031DDE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14077" y="5468978"/>
            <a:ext cx="1055167" cy="1052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737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8"/>
            <a:ext cx="10515600" cy="897792"/>
          </a:xfrm>
        </p:spPr>
        <p:txBody>
          <a:bodyPr/>
          <a:lstStyle/>
          <a:p>
            <a:r>
              <a:rPr lang="fr-FR" dirty="0"/>
              <a:t>Parcours professionnel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</a:t>
            </a:fld>
            <a:endParaRPr lang="fr-FR" dirty="0"/>
          </a:p>
        </p:txBody>
      </p:sp>
      <p:sp>
        <p:nvSpPr>
          <p:cNvPr id="77" name="Espace réservé du contenu 1">
            <a:extLst>
              <a:ext uri="{FF2B5EF4-FFF2-40B4-BE49-F238E27FC236}">
                <a16:creationId xmlns:a16="http://schemas.microsoft.com/office/drawing/2014/main" id="{112EDE70-1A0B-4435-B7A7-72C255B356E2}"/>
              </a:ext>
            </a:extLst>
          </p:cNvPr>
          <p:cNvSpPr txBox="1">
            <a:spLocks/>
          </p:cNvSpPr>
          <p:nvPr/>
        </p:nvSpPr>
        <p:spPr>
          <a:xfrm>
            <a:off x="612703" y="1216963"/>
            <a:ext cx="5721702" cy="4863020"/>
          </a:xfrm>
          <a:prstGeom prst="rect">
            <a:avLst/>
          </a:prstGeom>
        </p:spPr>
        <p:txBody>
          <a:bodyPr vert="horz" lIns="104271" tIns="52135" rIns="104271" bIns="5213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540" dirty="0"/>
              <a:t>Parcours initial</a:t>
            </a:r>
          </a:p>
          <a:p>
            <a:pPr lvl="1"/>
            <a:r>
              <a:rPr lang="fr-FR" sz="2177" dirty="0"/>
              <a:t>Formation ingénieur</a:t>
            </a:r>
          </a:p>
          <a:p>
            <a:pPr lvl="1"/>
            <a:r>
              <a:rPr lang="fr-FR" sz="2177" dirty="0"/>
              <a:t>R&amp;D </a:t>
            </a:r>
            <a:r>
              <a:rPr lang="fr-FR" sz="2177" dirty="0" err="1"/>
              <a:t>EdF</a:t>
            </a:r>
            <a:r>
              <a:rPr lang="fr-FR" sz="2177" dirty="0"/>
              <a:t> « commande adaptative »</a:t>
            </a:r>
          </a:p>
          <a:p>
            <a:pPr lvl="1"/>
            <a:r>
              <a:rPr lang="fr-FR" sz="2177" dirty="0"/>
              <a:t>Activité services / Conseil</a:t>
            </a:r>
          </a:p>
          <a:p>
            <a:r>
              <a:rPr lang="fr-FR" sz="2540" dirty="0"/>
              <a:t>Parcours Renault</a:t>
            </a:r>
          </a:p>
          <a:p>
            <a:pPr lvl="1"/>
            <a:r>
              <a:rPr lang="fr-FR" sz="2177" dirty="0"/>
              <a:t>SI BOM – maquette numérique Dassault</a:t>
            </a:r>
          </a:p>
          <a:p>
            <a:pPr lvl="1"/>
            <a:r>
              <a:rPr lang="fr-FR" sz="2177" dirty="0"/>
              <a:t>Qualité projets mécaniques</a:t>
            </a:r>
          </a:p>
          <a:p>
            <a:pPr lvl="1"/>
            <a:r>
              <a:rPr lang="fr-FR" sz="2177" dirty="0"/>
              <a:t>Projets mécaniques – schéma directeur usine</a:t>
            </a:r>
          </a:p>
          <a:p>
            <a:pPr lvl="1"/>
            <a:r>
              <a:rPr lang="fr-FR" sz="2177" dirty="0"/>
              <a:t>Maintenance infrastructure usine Cléon</a:t>
            </a:r>
          </a:p>
          <a:p>
            <a:pPr lvl="1"/>
            <a:r>
              <a:rPr lang="fr-FR" sz="2177" dirty="0"/>
              <a:t>Immobilier – contrats services / maintenance</a:t>
            </a:r>
          </a:p>
          <a:p>
            <a:pPr lvl="1"/>
            <a:r>
              <a:rPr lang="fr-FR" sz="2177" dirty="0"/>
              <a:t>Immobilier – projets énergétiques</a:t>
            </a:r>
          </a:p>
          <a:p>
            <a:pPr lvl="1"/>
            <a:r>
              <a:rPr lang="fr-FR" sz="2177" dirty="0"/>
              <a:t>Immobilier – innovation (digital – BIM – SIG)</a:t>
            </a:r>
          </a:p>
          <a:p>
            <a:pPr lvl="1"/>
            <a:endParaRPr lang="fr-FR" sz="2177" dirty="0"/>
          </a:p>
        </p:txBody>
      </p:sp>
      <p:sp>
        <p:nvSpPr>
          <p:cNvPr id="80" name="Espace réservé du contenu 1">
            <a:extLst>
              <a:ext uri="{FF2B5EF4-FFF2-40B4-BE49-F238E27FC236}">
                <a16:creationId xmlns:a16="http://schemas.microsoft.com/office/drawing/2014/main" id="{FC0E4B16-A7B2-4848-A748-B05B29118BDD}"/>
              </a:ext>
            </a:extLst>
          </p:cNvPr>
          <p:cNvSpPr txBox="1">
            <a:spLocks/>
          </p:cNvSpPr>
          <p:nvPr/>
        </p:nvSpPr>
        <p:spPr>
          <a:xfrm>
            <a:off x="6423189" y="1216962"/>
            <a:ext cx="5721702" cy="4296498"/>
          </a:xfrm>
          <a:prstGeom prst="rect">
            <a:avLst/>
          </a:prstGeom>
        </p:spPr>
        <p:txBody>
          <a:bodyPr vert="horz" lIns="104271" tIns="52135" rIns="104271" bIns="52135" rtlCol="0">
            <a:normAutofit fontScale="850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/>
              <a:t>Parcours alternatif</a:t>
            </a:r>
          </a:p>
          <a:p>
            <a:pPr lvl="1"/>
            <a:r>
              <a:rPr lang="fr-FR" sz="2400" dirty="0"/>
              <a:t>Découverte du digital</a:t>
            </a:r>
          </a:p>
          <a:p>
            <a:pPr lvl="2"/>
            <a:r>
              <a:rPr lang="fr-FR" sz="2000" dirty="0"/>
              <a:t>Programmation objets – évènementielle</a:t>
            </a:r>
          </a:p>
          <a:p>
            <a:pPr lvl="2"/>
            <a:r>
              <a:rPr lang="fr-FR" sz="2000" dirty="0"/>
              <a:t>Langages C++ Python – JS</a:t>
            </a:r>
          </a:p>
          <a:p>
            <a:pPr lvl="2"/>
            <a:r>
              <a:rPr lang="fr-FR" sz="2000" dirty="0" err="1"/>
              <a:t>Micro-contrôleurs</a:t>
            </a:r>
            <a:r>
              <a:rPr lang="fr-FR" sz="2000" dirty="0"/>
              <a:t> </a:t>
            </a:r>
          </a:p>
          <a:p>
            <a:pPr lvl="2"/>
            <a:r>
              <a:rPr lang="fr-FR" sz="2000" dirty="0"/>
              <a:t>Machine </a:t>
            </a:r>
            <a:r>
              <a:rPr lang="fr-FR" sz="2000" dirty="0" err="1"/>
              <a:t>learning</a:t>
            </a:r>
            <a:r>
              <a:rPr lang="fr-FR" sz="2000" dirty="0"/>
              <a:t> – Pandas – analyse de données</a:t>
            </a:r>
          </a:p>
          <a:p>
            <a:pPr lvl="2"/>
            <a:r>
              <a:rPr lang="fr-FR" sz="2000" dirty="0"/>
              <a:t>Plateformes </a:t>
            </a:r>
            <a:r>
              <a:rPr lang="fr-FR" sz="2000" dirty="0" err="1"/>
              <a:t>wikipedia</a:t>
            </a:r>
            <a:r>
              <a:rPr lang="fr-FR" sz="2000" dirty="0"/>
              <a:t> – </a:t>
            </a:r>
            <a:r>
              <a:rPr lang="fr-FR" sz="2000" dirty="0" err="1"/>
              <a:t>github</a:t>
            </a:r>
            <a:endParaRPr lang="fr-FR" sz="2000" dirty="0"/>
          </a:p>
          <a:p>
            <a:pPr lvl="1"/>
            <a:r>
              <a:rPr lang="fr-FR" sz="2400" dirty="0"/>
              <a:t>Qualité de l’air</a:t>
            </a:r>
          </a:p>
          <a:p>
            <a:pPr lvl="1"/>
            <a:r>
              <a:rPr lang="fr-FR" sz="2400" dirty="0"/>
              <a:t>Réseaux BLE – </a:t>
            </a:r>
            <a:r>
              <a:rPr lang="fr-FR" sz="2400" dirty="0" err="1"/>
              <a:t>loRa</a:t>
            </a:r>
            <a:r>
              <a:rPr lang="fr-FR" sz="2400" dirty="0"/>
              <a:t> - Sigfox</a:t>
            </a:r>
          </a:p>
          <a:p>
            <a:pPr lvl="1"/>
            <a:r>
              <a:rPr lang="fr-FR" sz="2400" dirty="0"/>
              <a:t>Standards de données environnementales</a:t>
            </a:r>
          </a:p>
          <a:p>
            <a:pPr lvl="1"/>
            <a:r>
              <a:rPr lang="fr-FR" sz="2400" dirty="0"/>
              <a:t>Compression de données – assimilation – capteurs</a:t>
            </a:r>
          </a:p>
          <a:p>
            <a:pPr lvl="1"/>
            <a:r>
              <a:rPr lang="fr-FR" sz="2400" dirty="0"/>
              <a:t>Implication sur les projets « a </a:t>
            </a:r>
            <a:r>
              <a:rPr lang="fr-FR" sz="2400" dirty="0" err="1"/>
              <a:t>lab</a:t>
            </a:r>
            <a:r>
              <a:rPr lang="fr-FR" sz="2400" dirty="0"/>
              <a:t> in the air » et UIA/FEDER « diams »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F3B18BF6-1BE9-44F0-BC17-BA9BD7DF1B40}"/>
              </a:ext>
            </a:extLst>
          </p:cNvPr>
          <p:cNvSpPr txBox="1"/>
          <p:nvPr/>
        </p:nvSpPr>
        <p:spPr>
          <a:xfrm>
            <a:off x="8332759" y="5513460"/>
            <a:ext cx="2139746" cy="1097416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fr-FR" sz="2177" b="1" dirty="0"/>
              <a:t>Révélation</a:t>
            </a:r>
          </a:p>
          <a:p>
            <a:r>
              <a:rPr lang="fr-FR" sz="2177" b="1" dirty="0"/>
              <a:t>Accessibilité</a:t>
            </a:r>
          </a:p>
          <a:p>
            <a:r>
              <a:rPr lang="fr-FR" sz="2177" b="1" dirty="0"/>
              <a:t>Construction</a:t>
            </a:r>
          </a:p>
        </p:txBody>
      </p:sp>
    </p:spTree>
    <p:extLst>
      <p:ext uri="{BB962C8B-B14F-4D97-AF65-F5344CB8AC3E}">
        <p14:creationId xmlns:p14="http://schemas.microsoft.com/office/powerpoint/2010/main" val="12151036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A59DEEDA-ABCC-44BC-A8CC-B4543DCB0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779" y="-224686"/>
            <a:ext cx="8456673" cy="1666210"/>
          </a:xfrm>
        </p:spPr>
        <p:txBody>
          <a:bodyPr/>
          <a:lstStyle/>
          <a:p>
            <a:r>
              <a:rPr lang="fr-FR" dirty="0"/>
              <a:t>Travaux : Assimilation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3E7BA295-87F5-4EF5-BF10-4D922E0E9D1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758082" cy="5469556"/>
          </a:xfrm>
        </p:spPr>
        <p:txBody>
          <a:bodyPr/>
          <a:lstStyle/>
          <a:p>
            <a:r>
              <a:rPr lang="fr-FR" b="0" dirty="0"/>
              <a:t>Réconcilier des données d’origines différentes (sources, modélisation, mesures)</a:t>
            </a:r>
          </a:p>
          <a:p>
            <a:r>
              <a:rPr lang="fr-FR" b="0" dirty="0"/>
              <a:t>Utiliser les méthodologies de la météo (</a:t>
            </a:r>
            <a:r>
              <a:rPr lang="en-US" b="0" dirty="0" err="1"/>
              <a:t>analyse</a:t>
            </a:r>
            <a:r>
              <a:rPr lang="en-US" b="0" dirty="0"/>
              <a:t> BLUE : Best Linear Unbiased Estimator) </a:t>
            </a:r>
            <a:endParaRPr lang="fr-FR" b="0" dirty="0"/>
          </a:p>
          <a:p>
            <a:r>
              <a:rPr lang="fr-FR" b="0" dirty="0"/>
              <a:t>Produire des répartitions spatiales optimum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A89CC852-8E7D-4572-948D-5FCCC2C8530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E6A5960-1625-4E33-B3D6-E6452212789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E4A6927-EBF1-4CA8-8BE3-8F32F9492D1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50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9D42F59-A2D2-476D-ACA2-1327561D83A8}"/>
              </a:ext>
            </a:extLst>
          </p:cNvPr>
          <p:cNvGrpSpPr/>
          <p:nvPr/>
        </p:nvGrpSpPr>
        <p:grpSpPr>
          <a:xfrm>
            <a:off x="7633424" y="136612"/>
            <a:ext cx="4524661" cy="6584778"/>
            <a:chOff x="7371250" y="-913451"/>
            <a:chExt cx="6031140" cy="9290366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522616C2-EA0F-468C-A904-71EF0991D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3937" y="5134022"/>
              <a:ext cx="4338573" cy="324289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F47FCA8-7A67-451A-926D-DAFB837CF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9282" y="2209859"/>
              <a:ext cx="5653108" cy="299438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E03EDE2D-67D0-4B05-A0AF-FE26661CC2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71250" y="-913451"/>
              <a:ext cx="5971508" cy="28072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321504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C76A8B99-D761-421F-8B0C-58334E003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585" y="-581537"/>
            <a:ext cx="8456673" cy="1666210"/>
          </a:xfrm>
        </p:spPr>
        <p:txBody>
          <a:bodyPr/>
          <a:lstStyle/>
          <a:p>
            <a:r>
              <a:rPr lang="fr-FR" dirty="0"/>
              <a:t>Travaux : Standardisation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5E15C39D-7711-4472-96B4-92C650D220A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2093605"/>
            <a:ext cx="5566097" cy="3276966"/>
          </a:xfrm>
        </p:spPr>
        <p:txBody>
          <a:bodyPr/>
          <a:lstStyle/>
          <a:p>
            <a:r>
              <a:rPr lang="fr-FR" b="0" dirty="0"/>
              <a:t>Connecter tout type de capteur sans développement</a:t>
            </a:r>
          </a:p>
          <a:p>
            <a:r>
              <a:rPr lang="fr-FR" b="0" dirty="0"/>
              <a:t>Couvrir tous les cas d’usage d’échange y compris cartographique</a:t>
            </a:r>
          </a:p>
          <a:p>
            <a:r>
              <a:rPr lang="fr-FR" b="0" dirty="0"/>
              <a:t>Fédérer les standards existant (ex évolution BLE)</a:t>
            </a:r>
          </a:p>
          <a:p>
            <a:endParaRPr lang="fr-FR" b="0" dirty="0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58C59DF1-6E46-4AC5-AC22-EE71EF3AE249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08DB550-2942-4B24-8549-7BF3EDF7A4C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9DBBCCC-DCDE-4E6C-A15D-25E6830779F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51</a:t>
            </a:fld>
            <a:endParaRPr lang="fr-FR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B1C8AF36-202D-45DA-8BD9-BA021615C1CF}"/>
              </a:ext>
            </a:extLst>
          </p:cNvPr>
          <p:cNvGrpSpPr/>
          <p:nvPr/>
        </p:nvGrpSpPr>
        <p:grpSpPr>
          <a:xfrm>
            <a:off x="6942171" y="136612"/>
            <a:ext cx="5149933" cy="6219662"/>
            <a:chOff x="6360306" y="-820340"/>
            <a:chExt cx="6969348" cy="8672106"/>
          </a:xfrm>
        </p:grpSpPr>
        <p:pic>
          <p:nvPicPr>
            <p:cNvPr id="49" name="Image 48">
              <a:extLst>
                <a:ext uri="{FF2B5EF4-FFF2-40B4-BE49-F238E27FC236}">
                  <a16:creationId xmlns:a16="http://schemas.microsoft.com/office/drawing/2014/main" id="{6D60C697-6D99-478B-BF98-DD902E701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60306" y="3574231"/>
              <a:ext cx="6969348" cy="4277535"/>
            </a:xfrm>
            <a:prstGeom prst="rect">
              <a:avLst/>
            </a:prstGeom>
          </p:spPr>
        </p:pic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9807557C-B5AB-4DDD-997E-035A3071C3B6}"/>
                </a:ext>
              </a:extLst>
            </p:cNvPr>
            <p:cNvGrpSpPr/>
            <p:nvPr/>
          </p:nvGrpSpPr>
          <p:grpSpPr>
            <a:xfrm>
              <a:off x="8187099" y="-820340"/>
              <a:ext cx="4732365" cy="4185403"/>
              <a:chOff x="6091334" y="2036913"/>
              <a:chExt cx="4259552" cy="3872630"/>
            </a:xfrm>
          </p:grpSpPr>
          <p:sp>
            <p:nvSpPr>
              <p:cNvPr id="8" name="Rectangle : coins arrondis 7">
                <a:extLst>
                  <a:ext uri="{FF2B5EF4-FFF2-40B4-BE49-F238E27FC236}">
                    <a16:creationId xmlns:a16="http://schemas.microsoft.com/office/drawing/2014/main" id="{2CBBA847-2E32-4F6E-82A7-D759AB45F41C}"/>
                  </a:ext>
                </a:extLst>
              </p:cNvPr>
              <p:cNvSpPr/>
              <p:nvPr/>
            </p:nvSpPr>
            <p:spPr>
              <a:xfrm>
                <a:off x="6091334" y="2036913"/>
                <a:ext cx="4073941" cy="1551861"/>
              </a:xfrm>
              <a:prstGeom prst="roundRect">
                <a:avLst/>
              </a:prstGeom>
              <a:solidFill>
                <a:srgbClr val="15374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98" dirty="0"/>
              </a:p>
            </p:txBody>
          </p:sp>
          <p:sp>
            <p:nvSpPr>
              <p:cNvPr id="9" name="Rectangle : coins arrondis 8">
                <a:extLst>
                  <a:ext uri="{FF2B5EF4-FFF2-40B4-BE49-F238E27FC236}">
                    <a16:creationId xmlns:a16="http://schemas.microsoft.com/office/drawing/2014/main" id="{412D6CFC-0863-420A-B02D-CE9DB11086DE}"/>
                  </a:ext>
                </a:extLst>
              </p:cNvPr>
              <p:cNvSpPr/>
              <p:nvPr/>
            </p:nvSpPr>
            <p:spPr>
              <a:xfrm>
                <a:off x="6127712" y="4335956"/>
                <a:ext cx="4073941" cy="1551861"/>
              </a:xfrm>
              <a:prstGeom prst="roundRect">
                <a:avLst/>
              </a:prstGeom>
              <a:solidFill>
                <a:srgbClr val="153745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98" dirty="0"/>
              </a:p>
            </p:txBody>
          </p:sp>
          <p:sp>
            <p:nvSpPr>
              <p:cNvPr id="10" name="Rectangle : coins arrondis 9">
                <a:extLst>
                  <a:ext uri="{FF2B5EF4-FFF2-40B4-BE49-F238E27FC236}">
                    <a16:creationId xmlns:a16="http://schemas.microsoft.com/office/drawing/2014/main" id="{CF70EEF8-AE36-479C-864D-A5F54204D457}"/>
                  </a:ext>
                </a:extLst>
              </p:cNvPr>
              <p:cNvSpPr/>
              <p:nvPr/>
            </p:nvSpPr>
            <p:spPr>
              <a:xfrm>
                <a:off x="6294974" y="3070867"/>
                <a:ext cx="785973" cy="429417"/>
              </a:xfrm>
              <a:prstGeom prst="roundRect">
                <a:avLst/>
              </a:prstGeom>
              <a:solidFill>
                <a:srgbClr val="1DAB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/>
                  <a:t>Mobile</a:t>
                </a:r>
              </a:p>
            </p:txBody>
          </p:sp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C51EEA56-FF56-4B77-A9E0-A545C4C53374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>
                <a:off x="8618582" y="2566219"/>
                <a:ext cx="10697" cy="2041158"/>
              </a:xfrm>
              <a:prstGeom prst="line">
                <a:avLst/>
              </a:prstGeom>
              <a:ln w="38100">
                <a:solidFill>
                  <a:srgbClr val="49B0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C6C859DF-F506-44A1-A16F-DE0D5705A9BE}"/>
                  </a:ext>
                </a:extLst>
              </p:cNvPr>
              <p:cNvCxnSpPr>
                <a:cxnSpLocks/>
                <a:stCxn id="14" idx="2"/>
                <a:endCxn id="31" idx="0"/>
              </p:cNvCxnSpPr>
              <p:nvPr/>
            </p:nvCxnSpPr>
            <p:spPr>
              <a:xfrm>
                <a:off x="9605127" y="3500283"/>
                <a:ext cx="2331" cy="1107094"/>
              </a:xfrm>
              <a:prstGeom prst="line">
                <a:avLst/>
              </a:prstGeom>
              <a:ln w="38100">
                <a:solidFill>
                  <a:srgbClr val="49B0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Rectangle : coins arrondis 12">
                <a:extLst>
                  <a:ext uri="{FF2B5EF4-FFF2-40B4-BE49-F238E27FC236}">
                    <a16:creationId xmlns:a16="http://schemas.microsoft.com/office/drawing/2014/main" id="{526BCFAD-C93C-4339-808F-7EB5773E23AC}"/>
                  </a:ext>
                </a:extLst>
              </p:cNvPr>
              <p:cNvSpPr/>
              <p:nvPr/>
            </p:nvSpPr>
            <p:spPr>
              <a:xfrm>
                <a:off x="7276475" y="3070866"/>
                <a:ext cx="785973" cy="429417"/>
              </a:xfrm>
              <a:prstGeom prst="roundRect">
                <a:avLst/>
              </a:prstGeom>
              <a:solidFill>
                <a:srgbClr val="1DAB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/>
                  <a:t>Serveur</a:t>
                </a:r>
              </a:p>
            </p:txBody>
          </p:sp>
          <p:sp>
            <p:nvSpPr>
              <p:cNvPr id="14" name="Rectangle : coins arrondis 13">
                <a:extLst>
                  <a:ext uri="{FF2B5EF4-FFF2-40B4-BE49-F238E27FC236}">
                    <a16:creationId xmlns:a16="http://schemas.microsoft.com/office/drawing/2014/main" id="{84654DD2-2E9B-4C00-AE17-852E47BCED4E}"/>
                  </a:ext>
                </a:extLst>
              </p:cNvPr>
              <p:cNvSpPr/>
              <p:nvPr/>
            </p:nvSpPr>
            <p:spPr>
              <a:xfrm>
                <a:off x="9212140" y="3070866"/>
                <a:ext cx="785973" cy="429417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/>
                  <a:t>Serveur LPWAN</a:t>
                </a:r>
              </a:p>
            </p:txBody>
          </p:sp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75C3BAC9-6CD7-4FC7-97C1-E36C43C4255E}"/>
                  </a:ext>
                </a:extLst>
              </p:cNvPr>
              <p:cNvSpPr txBox="1"/>
              <p:nvPr/>
            </p:nvSpPr>
            <p:spPr>
              <a:xfrm>
                <a:off x="6369952" y="5412054"/>
                <a:ext cx="3562834" cy="497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953" i="1" dirty="0">
                    <a:solidFill>
                      <a:schemeClr val="bg1"/>
                    </a:solidFill>
                  </a:rPr>
                  <a:t>Tout type de capteur respectant le standard peut se connecter</a:t>
                </a:r>
              </a:p>
            </p:txBody>
          </p:sp>
          <p:sp>
            <p:nvSpPr>
              <p:cNvPr id="20" name="Rectangle : coins arrondis 19">
                <a:extLst>
                  <a:ext uri="{FF2B5EF4-FFF2-40B4-BE49-F238E27FC236}">
                    <a16:creationId xmlns:a16="http://schemas.microsoft.com/office/drawing/2014/main" id="{FEB06D05-1C8A-4379-8566-1C5F3D58931C}"/>
                  </a:ext>
                </a:extLst>
              </p:cNvPr>
              <p:cNvSpPr/>
              <p:nvPr/>
            </p:nvSpPr>
            <p:spPr>
              <a:xfrm>
                <a:off x="6280210" y="4534238"/>
                <a:ext cx="808845" cy="804678"/>
              </a:xfrm>
              <a:prstGeom prst="roundRect">
                <a:avLst/>
              </a:prstGeom>
              <a:solidFill>
                <a:srgbClr val="196B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53" dirty="0"/>
              </a:p>
            </p:txBody>
          </p:sp>
          <p:sp>
            <p:nvSpPr>
              <p:cNvPr id="21" name="Rectangle : coins arrondis 20">
                <a:extLst>
                  <a:ext uri="{FF2B5EF4-FFF2-40B4-BE49-F238E27FC236}">
                    <a16:creationId xmlns:a16="http://schemas.microsoft.com/office/drawing/2014/main" id="{050CBFB5-C70E-4B00-9E5E-88BBB9B2B518}"/>
                  </a:ext>
                </a:extLst>
              </p:cNvPr>
              <p:cNvSpPr/>
              <p:nvPr/>
            </p:nvSpPr>
            <p:spPr>
              <a:xfrm>
                <a:off x="6319237" y="4951928"/>
                <a:ext cx="730490" cy="262646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7" dirty="0"/>
                  <a:t>Capteur</a:t>
                </a:r>
                <a:endParaRPr lang="fr-FR" sz="953" dirty="0"/>
              </a:p>
            </p:txBody>
          </p:sp>
          <p:sp>
            <p:nvSpPr>
              <p:cNvPr id="22" name="Rectangle : coins arrondis 21">
                <a:extLst>
                  <a:ext uri="{FF2B5EF4-FFF2-40B4-BE49-F238E27FC236}">
                    <a16:creationId xmlns:a16="http://schemas.microsoft.com/office/drawing/2014/main" id="{D8E9DDC6-650F-422A-888E-906C80AA8928}"/>
                  </a:ext>
                </a:extLst>
              </p:cNvPr>
              <p:cNvSpPr/>
              <p:nvPr/>
            </p:nvSpPr>
            <p:spPr>
              <a:xfrm>
                <a:off x="6361469" y="4607377"/>
                <a:ext cx="650653" cy="262647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 err="1"/>
                  <a:t>Comm</a:t>
                </a:r>
                <a:endParaRPr lang="fr-FR" sz="953" dirty="0"/>
              </a:p>
            </p:txBody>
          </p:sp>
          <p:sp>
            <p:nvSpPr>
              <p:cNvPr id="23" name="Rectangle : coins arrondis 22">
                <a:extLst>
                  <a:ext uri="{FF2B5EF4-FFF2-40B4-BE49-F238E27FC236}">
                    <a16:creationId xmlns:a16="http://schemas.microsoft.com/office/drawing/2014/main" id="{E6CE9995-2E92-4532-8573-7F9A5DCC6582}"/>
                  </a:ext>
                </a:extLst>
              </p:cNvPr>
              <p:cNvSpPr/>
              <p:nvPr/>
            </p:nvSpPr>
            <p:spPr>
              <a:xfrm>
                <a:off x="7266412" y="4534238"/>
                <a:ext cx="808845" cy="804678"/>
              </a:xfrm>
              <a:prstGeom prst="roundRect">
                <a:avLst/>
              </a:prstGeom>
              <a:solidFill>
                <a:srgbClr val="196B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53" dirty="0"/>
              </a:p>
            </p:txBody>
          </p:sp>
          <p:sp>
            <p:nvSpPr>
              <p:cNvPr id="24" name="Rectangle : coins arrondis 23">
                <a:extLst>
                  <a:ext uri="{FF2B5EF4-FFF2-40B4-BE49-F238E27FC236}">
                    <a16:creationId xmlns:a16="http://schemas.microsoft.com/office/drawing/2014/main" id="{3A9EB4C9-4D0A-4E75-A1D4-A8A0303AF5E1}"/>
                  </a:ext>
                </a:extLst>
              </p:cNvPr>
              <p:cNvSpPr/>
              <p:nvPr/>
            </p:nvSpPr>
            <p:spPr>
              <a:xfrm>
                <a:off x="7305439" y="4951928"/>
                <a:ext cx="730490" cy="262646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7" dirty="0"/>
                  <a:t>Capteur</a:t>
                </a:r>
                <a:endParaRPr lang="fr-FR" sz="953" dirty="0"/>
              </a:p>
            </p:txBody>
          </p:sp>
          <p:sp>
            <p:nvSpPr>
              <p:cNvPr id="25" name="Rectangle : coins arrondis 24">
                <a:extLst>
                  <a:ext uri="{FF2B5EF4-FFF2-40B4-BE49-F238E27FC236}">
                    <a16:creationId xmlns:a16="http://schemas.microsoft.com/office/drawing/2014/main" id="{2DB46228-44F6-4BE6-AF5A-13D17F22B83C}"/>
                  </a:ext>
                </a:extLst>
              </p:cNvPr>
              <p:cNvSpPr/>
              <p:nvPr/>
            </p:nvSpPr>
            <p:spPr>
              <a:xfrm>
                <a:off x="7347671" y="4607377"/>
                <a:ext cx="650653" cy="262647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 err="1"/>
                  <a:t>Comm</a:t>
                </a:r>
                <a:endParaRPr lang="fr-FR" sz="953" dirty="0"/>
              </a:p>
            </p:txBody>
          </p:sp>
          <p:sp>
            <p:nvSpPr>
              <p:cNvPr id="26" name="Rectangle : coins arrondis 25">
                <a:extLst>
                  <a:ext uri="{FF2B5EF4-FFF2-40B4-BE49-F238E27FC236}">
                    <a16:creationId xmlns:a16="http://schemas.microsoft.com/office/drawing/2014/main" id="{3F62016E-AE57-4DBD-B558-1AFA2B6CE3FC}"/>
                  </a:ext>
                </a:extLst>
              </p:cNvPr>
              <p:cNvSpPr/>
              <p:nvPr/>
            </p:nvSpPr>
            <p:spPr>
              <a:xfrm>
                <a:off x="8222693" y="4534238"/>
                <a:ext cx="808845" cy="804678"/>
              </a:xfrm>
              <a:prstGeom prst="roundRect">
                <a:avLst/>
              </a:prstGeom>
              <a:solidFill>
                <a:srgbClr val="196B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53" dirty="0"/>
              </a:p>
            </p:txBody>
          </p:sp>
          <p:sp>
            <p:nvSpPr>
              <p:cNvPr id="27" name="Rectangle : coins arrondis 26">
                <a:extLst>
                  <a:ext uri="{FF2B5EF4-FFF2-40B4-BE49-F238E27FC236}">
                    <a16:creationId xmlns:a16="http://schemas.microsoft.com/office/drawing/2014/main" id="{38CEBEE8-498B-4528-AB88-6A50E9994E16}"/>
                  </a:ext>
                </a:extLst>
              </p:cNvPr>
              <p:cNvSpPr/>
              <p:nvPr/>
            </p:nvSpPr>
            <p:spPr>
              <a:xfrm>
                <a:off x="8261720" y="4951928"/>
                <a:ext cx="730490" cy="262646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7" dirty="0"/>
                  <a:t>Capteur</a:t>
                </a:r>
                <a:endParaRPr lang="fr-FR" sz="953" dirty="0"/>
              </a:p>
            </p:txBody>
          </p:sp>
          <p:sp>
            <p:nvSpPr>
              <p:cNvPr id="28" name="Rectangle : coins arrondis 27">
                <a:extLst>
                  <a:ext uri="{FF2B5EF4-FFF2-40B4-BE49-F238E27FC236}">
                    <a16:creationId xmlns:a16="http://schemas.microsoft.com/office/drawing/2014/main" id="{33791D6C-9AD9-4AD5-9A6F-7DA93B1481F5}"/>
                  </a:ext>
                </a:extLst>
              </p:cNvPr>
              <p:cNvSpPr/>
              <p:nvPr/>
            </p:nvSpPr>
            <p:spPr>
              <a:xfrm>
                <a:off x="8303952" y="4607377"/>
                <a:ext cx="650653" cy="262647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 err="1"/>
                  <a:t>Comm</a:t>
                </a:r>
                <a:endParaRPr lang="fr-FR" sz="953" dirty="0"/>
              </a:p>
            </p:txBody>
          </p:sp>
          <p:sp>
            <p:nvSpPr>
              <p:cNvPr id="29" name="Rectangle : coins arrondis 28">
                <a:extLst>
                  <a:ext uri="{FF2B5EF4-FFF2-40B4-BE49-F238E27FC236}">
                    <a16:creationId xmlns:a16="http://schemas.microsoft.com/office/drawing/2014/main" id="{343CD288-166F-4732-896F-2E604FFAB657}"/>
                  </a:ext>
                </a:extLst>
              </p:cNvPr>
              <p:cNvSpPr/>
              <p:nvPr/>
            </p:nvSpPr>
            <p:spPr>
              <a:xfrm>
                <a:off x="9200872" y="4534238"/>
                <a:ext cx="808845" cy="804678"/>
              </a:xfrm>
              <a:prstGeom prst="roundRect">
                <a:avLst/>
              </a:prstGeom>
              <a:solidFill>
                <a:srgbClr val="196B7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53" dirty="0"/>
              </a:p>
            </p:txBody>
          </p:sp>
          <p:sp>
            <p:nvSpPr>
              <p:cNvPr id="30" name="Rectangle : coins arrondis 29">
                <a:extLst>
                  <a:ext uri="{FF2B5EF4-FFF2-40B4-BE49-F238E27FC236}">
                    <a16:creationId xmlns:a16="http://schemas.microsoft.com/office/drawing/2014/main" id="{6FDDE687-70DD-4EFE-8DA8-08D022B1FA0A}"/>
                  </a:ext>
                </a:extLst>
              </p:cNvPr>
              <p:cNvSpPr/>
              <p:nvPr/>
            </p:nvSpPr>
            <p:spPr>
              <a:xfrm>
                <a:off x="9239899" y="4951928"/>
                <a:ext cx="730490" cy="262646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07" dirty="0"/>
                  <a:t>Capteur</a:t>
                </a:r>
                <a:endParaRPr lang="fr-FR" sz="953" dirty="0"/>
              </a:p>
            </p:txBody>
          </p:sp>
          <p:sp>
            <p:nvSpPr>
              <p:cNvPr id="31" name="Rectangle : coins arrondis 30">
                <a:extLst>
                  <a:ext uri="{FF2B5EF4-FFF2-40B4-BE49-F238E27FC236}">
                    <a16:creationId xmlns:a16="http://schemas.microsoft.com/office/drawing/2014/main" id="{DECA3D5D-94C3-46DC-85C1-EE7AD67671BA}"/>
                  </a:ext>
                </a:extLst>
              </p:cNvPr>
              <p:cNvSpPr/>
              <p:nvPr/>
            </p:nvSpPr>
            <p:spPr>
              <a:xfrm>
                <a:off x="9282131" y="4607377"/>
                <a:ext cx="650653" cy="262647"/>
              </a:xfrm>
              <a:prstGeom prst="roundRect">
                <a:avLst/>
              </a:prstGeom>
              <a:solidFill>
                <a:srgbClr val="49B09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 err="1"/>
                  <a:t>Comm</a:t>
                </a:r>
                <a:endParaRPr lang="fr-FR" sz="953" dirty="0"/>
              </a:p>
            </p:txBody>
          </p: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050A77FD-8554-45DB-A513-4736FB7C14CF}"/>
                  </a:ext>
                </a:extLst>
              </p:cNvPr>
              <p:cNvCxnSpPr>
                <a:cxnSpLocks/>
                <a:stCxn id="10" idx="2"/>
                <a:endCxn id="22" idx="0"/>
              </p:cNvCxnSpPr>
              <p:nvPr/>
            </p:nvCxnSpPr>
            <p:spPr>
              <a:xfrm flipH="1">
                <a:off x="6686796" y="3500284"/>
                <a:ext cx="1165" cy="1107093"/>
              </a:xfrm>
              <a:prstGeom prst="line">
                <a:avLst/>
              </a:prstGeom>
              <a:ln w="38100">
                <a:solidFill>
                  <a:srgbClr val="49B0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7973EE9C-9F0D-4CD5-8032-20F38EC04067}"/>
                  </a:ext>
                </a:extLst>
              </p:cNvPr>
              <p:cNvCxnSpPr>
                <a:cxnSpLocks/>
                <a:stCxn id="13" idx="2"/>
                <a:endCxn id="25" idx="0"/>
              </p:cNvCxnSpPr>
              <p:nvPr/>
            </p:nvCxnSpPr>
            <p:spPr>
              <a:xfrm>
                <a:off x="7669462" y="3500283"/>
                <a:ext cx="3536" cy="1107094"/>
              </a:xfrm>
              <a:prstGeom prst="line">
                <a:avLst/>
              </a:prstGeom>
              <a:ln w="38100">
                <a:solidFill>
                  <a:srgbClr val="49B09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5D5022C3-5E6D-4B4E-9101-2A3A2F3C63CC}"/>
                  </a:ext>
                </a:extLst>
              </p:cNvPr>
              <p:cNvCxnSpPr>
                <a:cxnSpLocks/>
                <a:endCxn id="10" idx="0"/>
              </p:cNvCxnSpPr>
              <p:nvPr/>
            </p:nvCxnSpPr>
            <p:spPr>
              <a:xfrm>
                <a:off x="6687961" y="2510569"/>
                <a:ext cx="0" cy="560298"/>
              </a:xfrm>
              <a:prstGeom prst="line">
                <a:avLst/>
              </a:prstGeom>
              <a:ln w="38100">
                <a:solidFill>
                  <a:srgbClr val="1DA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C0CEFD5A-4F3D-45DA-AC6D-1A6D5B9D01EB}"/>
                  </a:ext>
                </a:extLst>
              </p:cNvPr>
              <p:cNvCxnSpPr>
                <a:cxnSpLocks/>
                <a:endCxn id="13" idx="0"/>
              </p:cNvCxnSpPr>
              <p:nvPr/>
            </p:nvCxnSpPr>
            <p:spPr>
              <a:xfrm>
                <a:off x="7669461" y="2510568"/>
                <a:ext cx="1" cy="560298"/>
              </a:xfrm>
              <a:prstGeom prst="line">
                <a:avLst/>
              </a:prstGeom>
              <a:ln w="38100">
                <a:solidFill>
                  <a:srgbClr val="1DA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01A6AC32-150D-45A2-B64D-6B76FBD4731C}"/>
                  </a:ext>
                </a:extLst>
              </p:cNvPr>
              <p:cNvCxnSpPr>
                <a:cxnSpLocks/>
                <a:endCxn id="14" idx="0"/>
              </p:cNvCxnSpPr>
              <p:nvPr/>
            </p:nvCxnSpPr>
            <p:spPr>
              <a:xfrm>
                <a:off x="9605125" y="2541146"/>
                <a:ext cx="2" cy="529720"/>
              </a:xfrm>
              <a:prstGeom prst="line">
                <a:avLst/>
              </a:prstGeom>
              <a:ln w="38100">
                <a:solidFill>
                  <a:srgbClr val="1DAB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 : coins arrondis 36">
                <a:extLst>
                  <a:ext uri="{FF2B5EF4-FFF2-40B4-BE49-F238E27FC236}">
                    <a16:creationId xmlns:a16="http://schemas.microsoft.com/office/drawing/2014/main" id="{9D808381-3ACC-4685-9D1B-F7944201DC58}"/>
                  </a:ext>
                </a:extLst>
              </p:cNvPr>
              <p:cNvSpPr/>
              <p:nvPr/>
            </p:nvSpPr>
            <p:spPr>
              <a:xfrm>
                <a:off x="6252528" y="2744787"/>
                <a:ext cx="3745585" cy="203200"/>
              </a:xfrm>
              <a:prstGeom prst="roundRect">
                <a:avLst/>
              </a:prstGeom>
              <a:solidFill>
                <a:srgbClr val="1DABCC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>
                    <a:solidFill>
                      <a:srgbClr val="FFFF00"/>
                    </a:solidFill>
                  </a:rPr>
                  <a:t>Standard de communication</a:t>
                </a:r>
              </a:p>
            </p:txBody>
          </p:sp>
          <p:sp>
            <p:nvSpPr>
              <p:cNvPr id="38" name="Rectangle : coins arrondis 37">
                <a:extLst>
                  <a:ext uri="{FF2B5EF4-FFF2-40B4-BE49-F238E27FC236}">
                    <a16:creationId xmlns:a16="http://schemas.microsoft.com/office/drawing/2014/main" id="{7DBAF53B-8EBD-47C4-A9C2-67A60E6F7BE0}"/>
                  </a:ext>
                </a:extLst>
              </p:cNvPr>
              <p:cNvSpPr/>
              <p:nvPr/>
            </p:nvSpPr>
            <p:spPr>
              <a:xfrm>
                <a:off x="6252529" y="2132480"/>
                <a:ext cx="3745585" cy="502565"/>
              </a:xfrm>
              <a:prstGeom prst="roundRect">
                <a:avLst/>
              </a:prstGeom>
              <a:solidFill>
                <a:srgbClr val="1DABCC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98" dirty="0"/>
                  <a:t>Plateforme</a:t>
                </a:r>
              </a:p>
            </p:txBody>
          </p:sp>
          <p:sp>
            <p:nvSpPr>
              <p:cNvPr id="39" name="ZoneTexte 38">
                <a:extLst>
                  <a:ext uri="{FF2B5EF4-FFF2-40B4-BE49-F238E27FC236}">
                    <a16:creationId xmlns:a16="http://schemas.microsoft.com/office/drawing/2014/main" id="{6CDF9E75-B130-4530-B358-F829A96733D9}"/>
                  </a:ext>
                </a:extLst>
              </p:cNvPr>
              <p:cNvSpPr txBox="1"/>
              <p:nvPr/>
            </p:nvSpPr>
            <p:spPr>
              <a:xfrm>
                <a:off x="7148054" y="3562834"/>
                <a:ext cx="611435" cy="30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53" b="1" dirty="0" err="1"/>
                  <a:t>WiFi</a:t>
                </a:r>
                <a:endParaRPr lang="fr-FR" sz="953" b="1" dirty="0"/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488CB165-3EA1-4317-9005-37EDDFD649AC}"/>
                  </a:ext>
                </a:extLst>
              </p:cNvPr>
              <p:cNvSpPr txBox="1"/>
              <p:nvPr/>
            </p:nvSpPr>
            <p:spPr>
              <a:xfrm>
                <a:off x="6237523" y="3562834"/>
                <a:ext cx="610704" cy="30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53" b="1" dirty="0"/>
                  <a:t>BLE</a:t>
                </a:r>
              </a:p>
            </p:txBody>
          </p:sp>
          <p:sp>
            <p:nvSpPr>
              <p:cNvPr id="41" name="ZoneTexte 40">
                <a:extLst>
                  <a:ext uri="{FF2B5EF4-FFF2-40B4-BE49-F238E27FC236}">
                    <a16:creationId xmlns:a16="http://schemas.microsoft.com/office/drawing/2014/main" id="{182540DA-A4C3-4681-8AF1-C49B6C895B2B}"/>
                  </a:ext>
                </a:extLst>
              </p:cNvPr>
              <p:cNvSpPr txBox="1"/>
              <p:nvPr/>
            </p:nvSpPr>
            <p:spPr>
              <a:xfrm>
                <a:off x="8065986" y="3562834"/>
                <a:ext cx="611435" cy="30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53" b="1" dirty="0" err="1"/>
                  <a:t>WiFi</a:t>
                </a:r>
                <a:endParaRPr lang="fr-FR" sz="953" b="1" dirty="0"/>
              </a:p>
            </p:txBody>
          </p:sp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506054F6-6344-4D06-B5E3-3B39F512F47A}"/>
                  </a:ext>
                </a:extLst>
              </p:cNvPr>
              <p:cNvSpPr txBox="1"/>
              <p:nvPr/>
            </p:nvSpPr>
            <p:spPr>
              <a:xfrm>
                <a:off x="9065943" y="3562834"/>
                <a:ext cx="1284943" cy="308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953" b="1" dirty="0"/>
                  <a:t>LoRa  Sigfox</a:t>
                </a:r>
              </a:p>
            </p:txBody>
          </p:sp>
          <p:sp>
            <p:nvSpPr>
              <p:cNvPr id="15" name="Rectangle : coins arrondis 14">
                <a:extLst>
                  <a:ext uri="{FF2B5EF4-FFF2-40B4-BE49-F238E27FC236}">
                    <a16:creationId xmlns:a16="http://schemas.microsoft.com/office/drawing/2014/main" id="{08686F42-EED5-46D5-A849-40A01602CC08}"/>
                  </a:ext>
                </a:extLst>
              </p:cNvPr>
              <p:cNvSpPr/>
              <p:nvPr/>
            </p:nvSpPr>
            <p:spPr>
              <a:xfrm>
                <a:off x="6222311" y="3919642"/>
                <a:ext cx="3745585" cy="203200"/>
              </a:xfrm>
              <a:prstGeom prst="roundRect">
                <a:avLst/>
              </a:prstGeom>
              <a:solidFill>
                <a:srgbClr val="1DABCC"/>
              </a:solidFill>
              <a:ln w="28575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953" dirty="0">
                    <a:solidFill>
                      <a:srgbClr val="FFFF00"/>
                    </a:solidFill>
                  </a:rPr>
                  <a:t>Standard de communication</a:t>
                </a:r>
              </a:p>
            </p:txBody>
          </p:sp>
        </p:grpSp>
      </p:grpSp>
      <p:sp>
        <p:nvSpPr>
          <p:cNvPr id="17" name="Ellipse 16">
            <a:extLst>
              <a:ext uri="{FF2B5EF4-FFF2-40B4-BE49-F238E27FC236}">
                <a16:creationId xmlns:a16="http://schemas.microsoft.com/office/drawing/2014/main" id="{7A217CCC-8571-45B5-9EEE-61DD29323998}"/>
              </a:ext>
            </a:extLst>
          </p:cNvPr>
          <p:cNvSpPr/>
          <p:nvPr/>
        </p:nvSpPr>
        <p:spPr>
          <a:xfrm>
            <a:off x="10424962" y="4728274"/>
            <a:ext cx="1471311" cy="255734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</p:spTree>
    <p:extLst>
      <p:ext uri="{BB962C8B-B14F-4D97-AF65-F5344CB8AC3E}">
        <p14:creationId xmlns:p14="http://schemas.microsoft.com/office/powerpoint/2010/main" val="32547191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ED243CCE-9E74-4E43-AACF-B15842B9E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Travaux : Analyse de données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254A710-17EB-416D-8313-49EBC4720F5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0" y="1441524"/>
            <a:ext cx="6014570" cy="5469556"/>
          </a:xfrm>
        </p:spPr>
        <p:txBody>
          <a:bodyPr/>
          <a:lstStyle/>
          <a:p>
            <a:r>
              <a:rPr lang="fr-FR" dirty="0"/>
              <a:t>Constitution d’une base de données complète (ex données horaires mesurées sur 10 ans)</a:t>
            </a:r>
          </a:p>
          <a:p>
            <a:r>
              <a:rPr lang="fr-FR" dirty="0"/>
              <a:t>Utilisation d’outils d’analyse de données appropriés (ex. Pandas)</a:t>
            </a:r>
          </a:p>
          <a:p>
            <a:r>
              <a:rPr lang="fr-FR" dirty="0"/>
              <a:t>Construction et partage de données de haut niveau (blog)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0FFFDDA-8A06-418C-AB29-FDB5718E9F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36B4DA1-4DC6-4789-A007-04CD0D523D5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99FE6A7-0251-471C-BDC4-21BAAEDC345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52</a:t>
            </a:fld>
            <a:endParaRPr lang="fr-FR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76C3FB1-D9DA-4531-BD62-4E065912BA95}"/>
              </a:ext>
            </a:extLst>
          </p:cNvPr>
          <p:cNvGrpSpPr/>
          <p:nvPr/>
        </p:nvGrpSpPr>
        <p:grpSpPr>
          <a:xfrm>
            <a:off x="7182815" y="290369"/>
            <a:ext cx="4884514" cy="5876214"/>
            <a:chOff x="7384530" y="679584"/>
            <a:chExt cx="5881226" cy="784628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083F2BD-9AD0-43AB-ADF9-40C3EDD8A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65704" y="679584"/>
              <a:ext cx="5239906" cy="4318482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3269507-06BC-4686-B2E5-C284C32EEC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84530" y="4891653"/>
              <a:ext cx="5402252" cy="1975492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3A2C31BE-6687-4ABD-88BB-B0C954BAE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66100" y="6851025"/>
              <a:ext cx="3699656" cy="16748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437459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6C6B2BB2-7738-418B-BBC6-62D72A389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064" y="-581537"/>
            <a:ext cx="8456673" cy="1666210"/>
          </a:xfrm>
        </p:spPr>
        <p:txBody>
          <a:bodyPr/>
          <a:lstStyle/>
          <a:p>
            <a:r>
              <a:rPr lang="fr-FR" dirty="0"/>
              <a:t>Travaux : Prédiction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E9D39B1D-80E1-4AC9-8018-F9BCA2EF1D7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899" y="1441526"/>
            <a:ext cx="5240953" cy="5671324"/>
          </a:xfrm>
        </p:spPr>
        <p:txBody>
          <a:bodyPr/>
          <a:lstStyle/>
          <a:p>
            <a:r>
              <a:rPr lang="fr-FR" dirty="0"/>
              <a:t>Mise en place d’algorithmes de Machine Learning pour prévisions h+1 à h+5</a:t>
            </a:r>
          </a:p>
          <a:p>
            <a:r>
              <a:rPr lang="fr-FR" dirty="0"/>
              <a:t>Utilisation de prédicteurs adaptatifs en concurrence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E31167B-95F3-4CB1-81CA-1F59B324ECA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44D8701F-BB07-414C-AB34-E28E8572563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0EA7021-87FC-4533-B0CF-12037C5F500E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53</a:t>
            </a:fld>
            <a:endParaRPr lang="fr-FR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EBAA067D-1BB4-48C5-A8F1-4813758AE595}"/>
              </a:ext>
            </a:extLst>
          </p:cNvPr>
          <p:cNvGrpSpPr/>
          <p:nvPr/>
        </p:nvGrpSpPr>
        <p:grpSpPr>
          <a:xfrm>
            <a:off x="7060672" y="29716"/>
            <a:ext cx="5011829" cy="6721299"/>
            <a:chOff x="6752544" y="-926083"/>
            <a:chExt cx="6719887" cy="9481960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1908F237-8765-41FC-A72B-3360EB1BE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6559" y="3826986"/>
              <a:ext cx="5378494" cy="472889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23B5157-6324-44E9-8122-441911E3D3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2544" y="-926083"/>
              <a:ext cx="6719887" cy="4681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41644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9DC87A3-69FC-465C-9FA6-00D38AE3488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90DC4121-9AA3-4A16-8C82-9971AC12C46A}" type="datetime1">
              <a:rPr lang="fr-FR" smtClean="0"/>
              <a:t>11/10/2021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76FC9F51-44AB-4E78-B0D6-4E5E60952EF6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143A713-2C40-4B86-BAB1-DA91061D87B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6E536E91-3A52-4CBE-BCD4-B3AD0D05A306}" type="slidenum">
              <a:rPr lang="fr-FR" smtClean="0"/>
              <a:t>54</a:t>
            </a:fld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201644-41A5-4C61-A850-DF579F01BC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723" y="46889"/>
            <a:ext cx="10801581" cy="6629622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962E73CA-FF9E-4D85-8042-88942D3EBBDE}"/>
              </a:ext>
            </a:extLst>
          </p:cNvPr>
          <p:cNvSpPr/>
          <p:nvPr/>
        </p:nvSpPr>
        <p:spPr>
          <a:xfrm>
            <a:off x="6775100" y="3218431"/>
            <a:ext cx="3011089" cy="34213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053"/>
          </a:p>
        </p:txBody>
      </p:sp>
    </p:spTree>
    <p:extLst>
      <p:ext uri="{BB962C8B-B14F-4D97-AF65-F5344CB8AC3E}">
        <p14:creationId xmlns:p14="http://schemas.microsoft.com/office/powerpoint/2010/main" val="12800364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486F370D-24B1-4D3C-9C4C-650A29545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419" y="28575"/>
            <a:ext cx="5451676" cy="6858000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E4A8669A-6705-419C-AB13-E94B7DA1AB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3995" y="0"/>
            <a:ext cx="5378160" cy="685800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7B7C07DF-79E3-447F-87CD-6BDB1497B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345" y="228600"/>
            <a:ext cx="6448425" cy="330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501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E5649D-F5E3-4A81-8CA3-DA05677AC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Liens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4D650D3-EFB3-43BE-B107-BC8C9DA18F5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1" y="1825668"/>
            <a:ext cx="10515600" cy="4351223"/>
          </a:xfrm>
        </p:spPr>
        <p:txBody>
          <a:bodyPr/>
          <a:lstStyle/>
          <a:p>
            <a:pPr lvl="0"/>
            <a:r>
              <a:rPr lang="fr-FR" u="sng" dirty="0">
                <a:hlinkClick r:id="rId2"/>
              </a:rPr>
              <a:t>Intégration des données air dans le profil Bluetooth « environnemental </a:t>
            </a:r>
            <a:r>
              <a:rPr lang="fr-FR" u="sng" dirty="0" err="1">
                <a:hlinkClick r:id="rId2"/>
              </a:rPr>
              <a:t>sensing</a:t>
            </a:r>
            <a:r>
              <a:rPr lang="fr-FR" u="sng" dirty="0">
                <a:hlinkClick r:id="rId2"/>
              </a:rPr>
              <a:t> »</a:t>
            </a:r>
            <a:endParaRPr lang="fr-FR" dirty="0"/>
          </a:p>
          <a:p>
            <a:pPr lvl="0"/>
            <a:r>
              <a:rPr lang="fr-FR" u="sng" dirty="0">
                <a:hlinkClick r:id="rId3"/>
              </a:rPr>
              <a:t>Blog sur l’analyse des données de mesures</a:t>
            </a:r>
            <a:endParaRPr lang="fr-FR" dirty="0"/>
          </a:p>
          <a:p>
            <a:pPr lvl="0"/>
            <a:r>
              <a:rPr lang="fr-FR" u="sng" dirty="0">
                <a:hlinkClick r:id="rId4"/>
              </a:rPr>
              <a:t>Exemple assimilation</a:t>
            </a:r>
            <a:endParaRPr lang="fr-FR" dirty="0"/>
          </a:p>
          <a:p>
            <a:pPr lvl="0"/>
            <a:r>
              <a:rPr lang="fr-FR" u="sng" dirty="0">
                <a:hlinkClick r:id="rId5"/>
              </a:rPr>
              <a:t>Exemple prédiction</a:t>
            </a:r>
            <a:endParaRPr lang="fr-FR" dirty="0"/>
          </a:p>
          <a:p>
            <a:pPr lvl="0"/>
            <a:r>
              <a:rPr lang="fr-FR" u="sng" dirty="0">
                <a:hlinkClick r:id="rId6"/>
              </a:rPr>
              <a:t>Page animée sur </a:t>
            </a:r>
            <a:r>
              <a:rPr lang="fr-FR" u="sng" dirty="0" err="1">
                <a:hlinkClick r:id="rId6"/>
              </a:rPr>
              <a:t>wikipedia</a:t>
            </a:r>
            <a:r>
              <a:rPr lang="fr-FR" u="sng" dirty="0">
                <a:hlinkClick r:id="rId6"/>
              </a:rPr>
              <a:t> (Compression de courbe)</a:t>
            </a:r>
            <a:endParaRPr lang="fr-FR" dirty="0"/>
          </a:p>
          <a:p>
            <a:pPr lvl="0"/>
            <a:r>
              <a:rPr lang="fr-FR" u="sng" dirty="0">
                <a:hlinkClick r:id="rId7"/>
              </a:rPr>
              <a:t>Capteur open-source</a:t>
            </a:r>
            <a:endParaRPr lang="fr-FR" dirty="0"/>
          </a:p>
          <a:p>
            <a:pPr lvl="0"/>
            <a:r>
              <a:rPr lang="fr-FR" u="sng" dirty="0">
                <a:hlinkClick r:id="rId8"/>
              </a:rPr>
              <a:t>Module </a:t>
            </a:r>
            <a:r>
              <a:rPr lang="fr-FR" u="sng" dirty="0" err="1">
                <a:hlinkClick r:id="rId8"/>
              </a:rPr>
              <a:t>arduino</a:t>
            </a:r>
            <a:r>
              <a:rPr lang="fr-FR" u="sng" dirty="0">
                <a:hlinkClick r:id="rId8"/>
              </a:rPr>
              <a:t> de mesure</a:t>
            </a:r>
            <a:endParaRPr lang="fr-FR" dirty="0"/>
          </a:p>
          <a:p>
            <a:endParaRPr lang="fr-FR" dirty="0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B925DB6-8653-4648-B6CF-1F79A9E2431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014CE04-3BCF-40CF-985A-378A2173CD04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62E4CA7-9F11-433B-9D4F-6BBFA6F910A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64440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8ACA8D7-7D68-4C29-BDCD-AC311E31E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94E9DA2-7BD1-4634-A306-41A376A4C0B8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2C5F7F6-1D13-431D-8339-6029CFA99AD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0EC0F9B-353F-49EE-A9AB-80F123CAFF41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57</a:t>
            </a:fld>
            <a:endParaRPr lang="fr-FR" dirty="0"/>
          </a:p>
        </p:txBody>
      </p:sp>
      <p:sp>
        <p:nvSpPr>
          <p:cNvPr id="8" name="Espace réservé du contenu 1">
            <a:extLst>
              <a:ext uri="{FF2B5EF4-FFF2-40B4-BE49-F238E27FC236}">
                <a16:creationId xmlns:a16="http://schemas.microsoft.com/office/drawing/2014/main" id="{7796686C-EF5C-4B48-8A98-96380F860B76}"/>
              </a:ext>
            </a:extLst>
          </p:cNvPr>
          <p:cNvSpPr txBox="1">
            <a:spLocks/>
          </p:cNvSpPr>
          <p:nvPr/>
        </p:nvSpPr>
        <p:spPr>
          <a:xfrm>
            <a:off x="6455124" y="1824108"/>
            <a:ext cx="5706796" cy="4437978"/>
          </a:xfrm>
          <a:prstGeom prst="rect">
            <a:avLst/>
          </a:prstGeom>
        </p:spPr>
        <p:txBody>
          <a:bodyPr vert="horz" lIns="104271" tIns="52135" rIns="104271" bIns="5213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81" dirty="0"/>
              <a:t>Intégrer toutes les données disponibles</a:t>
            </a:r>
          </a:p>
          <a:p>
            <a:pPr lvl="1"/>
            <a:r>
              <a:rPr lang="fr-FR" sz="2053" dirty="0"/>
              <a:t>Publiques et privées</a:t>
            </a:r>
          </a:p>
          <a:p>
            <a:r>
              <a:rPr lang="fr-FR" sz="2281" dirty="0"/>
              <a:t>Produire une information adaptée</a:t>
            </a:r>
          </a:p>
          <a:p>
            <a:pPr lvl="1"/>
            <a:r>
              <a:rPr lang="fr-FR" sz="2053" dirty="0"/>
              <a:t>Locale (temps, espace)</a:t>
            </a:r>
          </a:p>
          <a:p>
            <a:pPr lvl="1"/>
            <a:r>
              <a:rPr lang="fr-FR" sz="2053" dirty="0"/>
              <a:t>Compréhensible</a:t>
            </a:r>
          </a:p>
          <a:p>
            <a:pPr lvl="1"/>
            <a:r>
              <a:rPr lang="fr-FR" sz="2053" dirty="0"/>
              <a:t>Optimale (assimilation)</a:t>
            </a:r>
          </a:p>
          <a:p>
            <a:r>
              <a:rPr lang="fr-FR" sz="2281" dirty="0"/>
              <a:t>Accéder facilement aux informations</a:t>
            </a:r>
          </a:p>
          <a:p>
            <a:pPr lvl="1"/>
            <a:r>
              <a:rPr lang="fr-FR" sz="2053" dirty="0"/>
              <a:t>Représentation cartographique</a:t>
            </a:r>
          </a:p>
          <a:p>
            <a:pPr lvl="1"/>
            <a:r>
              <a:rPr lang="fr-FR" sz="2053" dirty="0"/>
              <a:t>Indicateurs</a:t>
            </a:r>
          </a:p>
          <a:p>
            <a:pPr lvl="1"/>
            <a:endParaRPr lang="fr-FR" sz="2053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EBC41ED1-731B-47EB-BF85-9E21BFC6F1D5}"/>
              </a:ext>
            </a:extLst>
          </p:cNvPr>
          <p:cNvSpPr txBox="1">
            <a:spLocks/>
          </p:cNvSpPr>
          <p:nvPr/>
        </p:nvSpPr>
        <p:spPr>
          <a:xfrm>
            <a:off x="728003" y="1814114"/>
            <a:ext cx="5706796" cy="4286855"/>
          </a:xfrm>
          <a:prstGeom prst="rect">
            <a:avLst/>
          </a:prstGeom>
        </p:spPr>
        <p:txBody>
          <a:bodyPr vert="horz" lIns="104271" tIns="52135" rIns="104271" bIns="52135" rtlCol="0">
            <a:normAutofit lnSpcReduction="1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281" dirty="0"/>
              <a:t>Fédérer les multiples standards existant</a:t>
            </a:r>
          </a:p>
          <a:p>
            <a:pPr lvl="1"/>
            <a:r>
              <a:rPr lang="fr-FR" sz="2338" dirty="0"/>
              <a:t>Référentiel unique</a:t>
            </a:r>
          </a:p>
          <a:p>
            <a:pPr lvl="1"/>
            <a:r>
              <a:rPr lang="fr-FR" sz="2338" dirty="0"/>
              <a:t>Standard « opérationnel »</a:t>
            </a:r>
            <a:endParaRPr lang="fr-FR" sz="2281" dirty="0"/>
          </a:p>
          <a:p>
            <a:r>
              <a:rPr lang="fr-FR" sz="2281" dirty="0"/>
              <a:t>Faciliter la Production de données par tous</a:t>
            </a:r>
          </a:p>
          <a:p>
            <a:pPr lvl="1"/>
            <a:r>
              <a:rPr lang="fr-FR" sz="2053" dirty="0"/>
              <a:t>Capteurs standards</a:t>
            </a:r>
          </a:p>
          <a:p>
            <a:pPr lvl="1"/>
            <a:r>
              <a:rPr lang="fr-FR" sz="2053" dirty="0"/>
              <a:t>Multi-protocoles</a:t>
            </a:r>
          </a:p>
          <a:p>
            <a:pPr lvl="1"/>
            <a:r>
              <a:rPr lang="fr-FR" sz="2053" dirty="0"/>
              <a:t>Multi-configurations</a:t>
            </a:r>
          </a:p>
          <a:p>
            <a:r>
              <a:rPr lang="fr-FR" sz="2281" dirty="0"/>
              <a:t>Simplifier le partage de données</a:t>
            </a:r>
          </a:p>
          <a:p>
            <a:pPr lvl="1"/>
            <a:r>
              <a:rPr lang="fr-FR" sz="2053" dirty="0"/>
              <a:t>Base de données standard</a:t>
            </a:r>
          </a:p>
          <a:p>
            <a:pPr lvl="1"/>
            <a:r>
              <a:rPr lang="fr-FR" sz="2053" dirty="0"/>
              <a:t>Formats d’échange</a:t>
            </a:r>
          </a:p>
        </p:txBody>
      </p:sp>
    </p:spTree>
    <p:extLst>
      <p:ext uri="{BB962C8B-B14F-4D97-AF65-F5344CB8AC3E}">
        <p14:creationId xmlns:p14="http://schemas.microsoft.com/office/powerpoint/2010/main" val="32441839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2590" y="136611"/>
            <a:ext cx="9794599" cy="1015458"/>
          </a:xfrm>
        </p:spPr>
        <p:txBody>
          <a:bodyPr>
            <a:normAutofit/>
          </a:bodyPr>
          <a:lstStyle/>
          <a:p>
            <a:r>
              <a:rPr lang="fr-FR" dirty="0"/>
              <a:t>Principes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682BAE74-BDA9-4660-9CA1-8485C728E0C6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58</a:t>
            </a:fld>
            <a:endParaRPr lang="fr-FR" dirty="0"/>
          </a:p>
        </p:txBody>
      </p:sp>
      <p:sp>
        <p:nvSpPr>
          <p:cNvPr id="9" name="Espace réservé du contenu 1">
            <a:extLst>
              <a:ext uri="{FF2B5EF4-FFF2-40B4-BE49-F238E27FC236}">
                <a16:creationId xmlns:a16="http://schemas.microsoft.com/office/drawing/2014/main" id="{52395265-DA6F-475F-AD95-0600918274D8}"/>
              </a:ext>
            </a:extLst>
          </p:cNvPr>
          <p:cNvSpPr txBox="1">
            <a:spLocks/>
          </p:cNvSpPr>
          <p:nvPr/>
        </p:nvSpPr>
        <p:spPr>
          <a:xfrm>
            <a:off x="5674573" y="1111956"/>
            <a:ext cx="6194793" cy="4230543"/>
          </a:xfrm>
          <a:prstGeom prst="rect">
            <a:avLst/>
          </a:prstGeom>
        </p:spPr>
        <p:txBody>
          <a:bodyPr vert="horz" lIns="104271" tIns="52135" rIns="104271" bIns="52135" rtlCol="0">
            <a:normAutofit fontScale="6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3193" dirty="0"/>
              <a:t>Mettre à disposition un standard fédérateur</a:t>
            </a:r>
          </a:p>
          <a:p>
            <a:pPr lvl="1"/>
            <a:r>
              <a:rPr lang="fr-FR" sz="2268" dirty="0"/>
              <a:t>Représentation unifiée des données </a:t>
            </a:r>
          </a:p>
          <a:p>
            <a:pPr lvl="1"/>
            <a:r>
              <a:rPr lang="fr-FR" sz="2268" dirty="0"/>
              <a:t>Faire converger les standards</a:t>
            </a:r>
          </a:p>
          <a:p>
            <a:pPr lvl="1"/>
            <a:endParaRPr lang="fr-FR" sz="2268" dirty="0"/>
          </a:p>
          <a:p>
            <a:r>
              <a:rPr lang="fr-FR" sz="3193" dirty="0"/>
              <a:t>Fournir des services liés aux données environnementales</a:t>
            </a:r>
            <a:endParaRPr lang="fr-FR" sz="2737" dirty="0"/>
          </a:p>
          <a:p>
            <a:pPr lvl="1"/>
            <a:r>
              <a:rPr lang="fr-FR" sz="2281" dirty="0"/>
              <a:t>Fourniture de connecteurs spécifiques pour des applications clientes</a:t>
            </a:r>
          </a:p>
          <a:p>
            <a:pPr lvl="1"/>
            <a:r>
              <a:rPr lang="fr-FR" sz="2281" dirty="0"/>
              <a:t>Fourniture de technologies de traitement (filtrage, prédiction, assimilation, représentation)</a:t>
            </a:r>
          </a:p>
          <a:p>
            <a:pPr lvl="1"/>
            <a:r>
              <a:rPr lang="fr-FR" sz="2281" dirty="0"/>
              <a:t>Fourniture d’extracteurs d’informations</a:t>
            </a:r>
          </a:p>
          <a:p>
            <a:pPr marL="457202" lvl="1" indent="0">
              <a:buNone/>
            </a:pPr>
            <a:endParaRPr lang="fr-FR" sz="2281" dirty="0"/>
          </a:p>
          <a:p>
            <a:r>
              <a:rPr lang="fr-FR" sz="3175" dirty="0"/>
              <a:t>Construire des applications dédiées aux données environnementales</a:t>
            </a:r>
          </a:p>
          <a:p>
            <a:pPr lvl="1"/>
            <a:r>
              <a:rPr lang="fr-FR" sz="2281" dirty="0"/>
              <a:t>Hébergement de données issues de réseaux de capteurs </a:t>
            </a:r>
          </a:p>
          <a:p>
            <a:pPr lvl="1"/>
            <a:r>
              <a:rPr lang="fr-FR" sz="2281" dirty="0"/>
              <a:t>Réalisation d’études et d’analyses</a:t>
            </a:r>
          </a:p>
          <a:p>
            <a:pPr lvl="1"/>
            <a:r>
              <a:rPr lang="fr-FR" sz="2281" dirty="0"/>
              <a:t>Intégration dans les environnements clients</a:t>
            </a:r>
          </a:p>
          <a:p>
            <a:pPr marL="457202" lvl="1" indent="0">
              <a:buNone/>
            </a:pPr>
            <a:endParaRPr lang="fr-FR" sz="3193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3F3F9DE-D4C4-4589-A5EA-DF2A74882E81}"/>
              </a:ext>
            </a:extLst>
          </p:cNvPr>
          <p:cNvGrpSpPr/>
          <p:nvPr/>
        </p:nvGrpSpPr>
        <p:grpSpPr>
          <a:xfrm>
            <a:off x="1230879" y="1165157"/>
            <a:ext cx="3729774" cy="4012223"/>
            <a:chOff x="1602266" y="1627798"/>
            <a:chExt cx="3863309" cy="4079354"/>
          </a:xfrm>
        </p:grpSpPr>
        <p:sp>
          <p:nvSpPr>
            <p:cNvPr id="8" name="Rectangle : coins arrondis 7">
              <a:extLst>
                <a:ext uri="{FF2B5EF4-FFF2-40B4-BE49-F238E27FC236}">
                  <a16:creationId xmlns:a16="http://schemas.microsoft.com/office/drawing/2014/main" id="{114E1DA5-CA1F-44CA-98B9-EBEBE0EBE1C5}"/>
                </a:ext>
              </a:extLst>
            </p:cNvPr>
            <p:cNvSpPr/>
            <p:nvPr/>
          </p:nvSpPr>
          <p:spPr>
            <a:xfrm rot="10800000" flipH="1" flipV="1">
              <a:off x="1602266" y="1682675"/>
              <a:ext cx="3145680" cy="629562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Structure de données standard</a:t>
              </a:r>
            </a:p>
          </p:txBody>
        </p: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DF92C716-5A91-48D7-A4DE-0BDA24E76215}"/>
                </a:ext>
              </a:extLst>
            </p:cNvPr>
            <p:cNvSpPr/>
            <p:nvPr/>
          </p:nvSpPr>
          <p:spPr>
            <a:xfrm rot="10800000" flipH="1" flipV="1">
              <a:off x="1602266" y="2814312"/>
              <a:ext cx="3145680" cy="629563"/>
            </a:xfrm>
            <a:prstGeom prst="roundRect">
              <a:avLst/>
            </a:prstGeom>
            <a:solidFill>
              <a:srgbClr val="00B050"/>
            </a:soli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Connecteurs et composants standards</a:t>
              </a:r>
            </a:p>
          </p:txBody>
        </p:sp>
        <p:sp>
          <p:nvSpPr>
            <p:cNvPr id="13" name="Rectangle : coins arrondis 12">
              <a:extLst>
                <a:ext uri="{FF2B5EF4-FFF2-40B4-BE49-F238E27FC236}">
                  <a16:creationId xmlns:a16="http://schemas.microsoft.com/office/drawing/2014/main" id="{56A28B13-1115-4D64-A3E4-D63C85914DA4}"/>
                </a:ext>
              </a:extLst>
            </p:cNvPr>
            <p:cNvSpPr/>
            <p:nvPr/>
          </p:nvSpPr>
          <p:spPr>
            <a:xfrm rot="10800000" flipH="1" flipV="1">
              <a:off x="1602266" y="3945950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Kit d’architectures</a:t>
              </a:r>
            </a:p>
          </p:txBody>
        </p:sp>
        <p:sp>
          <p:nvSpPr>
            <p:cNvPr id="14" name="Rectangle : coins arrondis 13">
              <a:extLst>
                <a:ext uri="{FF2B5EF4-FFF2-40B4-BE49-F238E27FC236}">
                  <a16:creationId xmlns:a16="http://schemas.microsoft.com/office/drawing/2014/main" id="{3AAA29B8-FC3D-4AAB-8B1A-1020CA8178FB}"/>
                </a:ext>
              </a:extLst>
            </p:cNvPr>
            <p:cNvSpPr/>
            <p:nvPr/>
          </p:nvSpPr>
          <p:spPr>
            <a:xfrm rot="10800000" flipH="1" flipV="1">
              <a:off x="1602266" y="5077589"/>
              <a:ext cx="3145680" cy="629563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lumMod val="75000"/>
                    <a:shade val="30000"/>
                    <a:satMod val="115000"/>
                  </a:schemeClr>
                </a:gs>
                <a:gs pos="50000">
                  <a:schemeClr val="accent1">
                    <a:lumMod val="75000"/>
                    <a:shade val="67500"/>
                    <a:satMod val="115000"/>
                  </a:schemeClr>
                </a:gs>
                <a:gs pos="100000">
                  <a:schemeClr val="accent1">
                    <a:lumMod val="75000"/>
                    <a:shade val="100000"/>
                    <a:satMod val="115000"/>
                  </a:schemeClr>
                </a:gs>
              </a:gsLst>
              <a:lin ang="16200000" scaled="1"/>
              <a:tileRect/>
            </a:gradFill>
            <a:effectLst>
              <a:innerShdw blurRad="63500" dist="50800" dir="54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52" dirty="0"/>
                <a:t>Applications simplifiées</a:t>
              </a: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E1064D2F-29E8-4C8A-B3F1-095DE3748AA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3973069"/>
              <a:ext cx="0" cy="1652593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F10C3F7-FA9A-42CE-89C0-D22DF73C289C}"/>
                </a:ext>
              </a:extLst>
            </p:cNvPr>
            <p:cNvSpPr txBox="1"/>
            <p:nvPr/>
          </p:nvSpPr>
          <p:spPr>
            <a:xfrm rot="5400000" flipH="1" flipV="1">
              <a:off x="4235375" y="4450449"/>
              <a:ext cx="1901844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Hors périmètre initial</a:t>
              </a: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D7A429D9-AC7A-4B94-9261-FAC8C0390D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22464" y="1627798"/>
              <a:ext cx="0" cy="1870316"/>
            </a:xfrm>
            <a:prstGeom prst="straightConnector1">
              <a:avLst/>
            </a:prstGeom>
            <a:ln w="82550" cmpd="tri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0EDE185-BED4-4538-B9DD-C9123542E1B7}"/>
                </a:ext>
              </a:extLst>
            </p:cNvPr>
            <p:cNvSpPr txBox="1"/>
            <p:nvPr/>
          </p:nvSpPr>
          <p:spPr>
            <a:xfrm rot="5400000" flipH="1" flipV="1">
              <a:off x="4438445" y="2213444"/>
              <a:ext cx="1448129" cy="5585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452" dirty="0"/>
                <a:t>Périmètre initial</a:t>
              </a:r>
            </a:p>
          </p:txBody>
        </p:sp>
        <p:sp>
          <p:nvSpPr>
            <p:cNvPr id="19" name="Flèche : haut 18">
              <a:extLst>
                <a:ext uri="{FF2B5EF4-FFF2-40B4-BE49-F238E27FC236}">
                  <a16:creationId xmlns:a16="http://schemas.microsoft.com/office/drawing/2014/main" id="{FA0BAE00-1724-44EB-8FCB-B8012C6DF7BC}"/>
                </a:ext>
              </a:extLst>
            </p:cNvPr>
            <p:cNvSpPr/>
            <p:nvPr/>
          </p:nvSpPr>
          <p:spPr>
            <a:xfrm flipH="1" flipV="1">
              <a:off x="3010032" y="2354941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0" name="Flèche : haut 19">
              <a:extLst>
                <a:ext uri="{FF2B5EF4-FFF2-40B4-BE49-F238E27FC236}">
                  <a16:creationId xmlns:a16="http://schemas.microsoft.com/office/drawing/2014/main" id="{42433F93-7474-40A8-A3A6-07249C82F5D5}"/>
                </a:ext>
              </a:extLst>
            </p:cNvPr>
            <p:cNvSpPr/>
            <p:nvPr/>
          </p:nvSpPr>
          <p:spPr>
            <a:xfrm flipH="1" flipV="1">
              <a:off x="3010032" y="3486580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  <p:sp>
          <p:nvSpPr>
            <p:cNvPr id="21" name="Flèche : haut 20">
              <a:extLst>
                <a:ext uri="{FF2B5EF4-FFF2-40B4-BE49-F238E27FC236}">
                  <a16:creationId xmlns:a16="http://schemas.microsoft.com/office/drawing/2014/main" id="{BCD300B0-D16F-4A96-87AE-902FA3E1515B}"/>
                </a:ext>
              </a:extLst>
            </p:cNvPr>
            <p:cNvSpPr/>
            <p:nvPr/>
          </p:nvSpPr>
          <p:spPr>
            <a:xfrm flipH="1" flipV="1">
              <a:off x="3010032" y="4618218"/>
              <a:ext cx="330147" cy="416665"/>
            </a:xfrm>
            <a:prstGeom prst="upArrow">
              <a:avLst/>
            </a:pr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452"/>
            </a:p>
          </p:txBody>
        </p:sp>
      </p:grpSp>
      <p:sp>
        <p:nvSpPr>
          <p:cNvPr id="22" name="Espace réservé du contenu 1">
            <a:extLst>
              <a:ext uri="{FF2B5EF4-FFF2-40B4-BE49-F238E27FC236}">
                <a16:creationId xmlns:a16="http://schemas.microsoft.com/office/drawing/2014/main" id="{96D341A1-656B-403A-A4E4-AAC40A655582}"/>
              </a:ext>
            </a:extLst>
          </p:cNvPr>
          <p:cNvSpPr txBox="1">
            <a:spLocks/>
          </p:cNvSpPr>
          <p:nvPr/>
        </p:nvSpPr>
        <p:spPr>
          <a:xfrm>
            <a:off x="3196973" y="5355586"/>
            <a:ext cx="4959373" cy="1502325"/>
          </a:xfrm>
          <a:prstGeom prst="rect">
            <a:avLst/>
          </a:prstGeom>
        </p:spPr>
        <p:txBody>
          <a:bodyPr vert="horz" lIns="104271" tIns="52135" rIns="104271" bIns="52135" rtlCol="0">
            <a:normAutofit fontScale="77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Clr>
                <a:srgbClr val="00CC99"/>
              </a:buClr>
              <a:buSzPct val="120000"/>
              <a:buFont typeface="Calibri" panose="020F0502020204030204" pitchFamily="34" charset="0"/>
              <a:buChar char="&gt;"/>
              <a:defRPr sz="3086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61171" indent="-457200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Clr>
                <a:srgbClr val="00CC99"/>
              </a:buClr>
              <a:buSzPct val="120000"/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2" lvl="1" indent="0">
              <a:buNone/>
            </a:pPr>
            <a:r>
              <a:rPr lang="fr-FR" sz="2281" dirty="0"/>
              <a:t>Fournisseurs de plateformes et de services</a:t>
            </a:r>
          </a:p>
          <a:p>
            <a:pPr marL="457202" lvl="1" indent="0">
              <a:buNone/>
            </a:pPr>
            <a:r>
              <a:rPr lang="fr-FR" sz="2281" dirty="0"/>
              <a:t>Fournisseurs de logiciel de conception, d’étude et d’exploitation</a:t>
            </a:r>
          </a:p>
          <a:p>
            <a:pPr marL="457202" lvl="1" indent="0">
              <a:buNone/>
            </a:pPr>
            <a:r>
              <a:rPr lang="fr-FR" sz="2281" dirty="0"/>
              <a:t>Gestionnaires de flottes de capteurs </a:t>
            </a:r>
          </a:p>
          <a:p>
            <a:pPr marL="457202" lvl="1" indent="0">
              <a:buNone/>
            </a:pPr>
            <a:r>
              <a:rPr lang="fr-FR" sz="2281" dirty="0"/>
              <a:t>Intégrateurs de systèmes de mesure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D9633CC2-EDEB-4571-B007-35CEF4C51FC2}"/>
              </a:ext>
            </a:extLst>
          </p:cNvPr>
          <p:cNvSpPr txBox="1"/>
          <p:nvPr/>
        </p:nvSpPr>
        <p:spPr>
          <a:xfrm rot="16200000">
            <a:off x="2688222" y="5866008"/>
            <a:ext cx="1283404" cy="42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177" b="1" dirty="0"/>
              <a:t>Clients</a:t>
            </a:r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FB48502C-2F91-44A1-9362-7071148E74C5}"/>
              </a:ext>
            </a:extLst>
          </p:cNvPr>
          <p:cNvSpPr/>
          <p:nvPr/>
        </p:nvSpPr>
        <p:spPr>
          <a:xfrm>
            <a:off x="2936230" y="5301464"/>
            <a:ext cx="5220118" cy="1502324"/>
          </a:xfrm>
          <a:prstGeom prst="roundRect">
            <a:avLst/>
          </a:prstGeom>
          <a:solidFill>
            <a:srgbClr val="00B050">
              <a:alpha val="2588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</p:spTree>
    <p:extLst>
      <p:ext uri="{BB962C8B-B14F-4D97-AF65-F5344CB8AC3E}">
        <p14:creationId xmlns:p14="http://schemas.microsoft.com/office/powerpoint/2010/main" val="38604382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83D755-D3B5-44C0-BDAF-1BED91C3D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271" y="228184"/>
            <a:ext cx="8911687" cy="1280890"/>
          </a:xfrm>
        </p:spPr>
        <p:txBody>
          <a:bodyPr>
            <a:normAutofit fontScale="90000"/>
          </a:bodyPr>
          <a:lstStyle/>
          <a:p>
            <a:r>
              <a:rPr lang="en-US" dirty="0"/>
              <a:t> </a:t>
            </a:r>
            <a:r>
              <a:rPr lang="en-US" b="1" dirty="0"/>
              <a:t>European Interoperability Framework for Smart Cities and Communities (EIF4SCC) </a:t>
            </a:r>
            <a:endParaRPr lang="fr-FR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3D59E4C-BA7D-454E-85C8-89F71B8B9B0A}"/>
              </a:ext>
            </a:extLst>
          </p:cNvPr>
          <p:cNvGrpSpPr/>
          <p:nvPr/>
        </p:nvGrpSpPr>
        <p:grpSpPr>
          <a:xfrm>
            <a:off x="447040" y="1589353"/>
            <a:ext cx="11623040" cy="3165527"/>
            <a:chOff x="-1260370" y="3113353"/>
            <a:chExt cx="13213745" cy="3453107"/>
          </a:xfrm>
        </p:grpSpPr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7D9334C8-5ACC-473E-80F7-2CE2FEA42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4278" y="5609274"/>
              <a:ext cx="6629097" cy="957186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6CC83FED-00F2-48DB-B324-4B74A264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5650" y="4266460"/>
              <a:ext cx="6582786" cy="1342814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F49BB6E8-D269-4CC7-8277-5A3FEA4EB4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35649" y="3113353"/>
              <a:ext cx="6582786" cy="1191317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45F658DF-2B13-4547-A62D-5D05DBFAE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260370" y="4266460"/>
              <a:ext cx="6596018" cy="1150000"/>
            </a:xfrm>
            <a:prstGeom prst="rect">
              <a:avLst/>
            </a:prstGeom>
          </p:spPr>
        </p:pic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9432554C-C7B7-4686-AD14-F8453972B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260370" y="3126441"/>
              <a:ext cx="6615866" cy="11706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3468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8"/>
            <a:ext cx="10515600" cy="897792"/>
          </a:xfrm>
        </p:spPr>
        <p:txBody>
          <a:bodyPr/>
          <a:lstStyle/>
          <a:p>
            <a:r>
              <a:rPr lang="fr-FR" dirty="0"/>
              <a:t>Cheminement projet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6</a:t>
            </a:fld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17D51A2-FF80-4DDB-8A73-172899DA9CFE}"/>
              </a:ext>
            </a:extLst>
          </p:cNvPr>
          <p:cNvSpPr txBox="1"/>
          <p:nvPr/>
        </p:nvSpPr>
        <p:spPr>
          <a:xfrm>
            <a:off x="1706143" y="2381482"/>
            <a:ext cx="1753273" cy="84619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Analyse mesures AASQA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1590A8ED-6C6E-474E-86A7-DD929DD42BB2}"/>
              </a:ext>
            </a:extLst>
          </p:cNvPr>
          <p:cNvSpPr txBox="1"/>
          <p:nvPr/>
        </p:nvSpPr>
        <p:spPr>
          <a:xfrm>
            <a:off x="3240870" y="3086687"/>
            <a:ext cx="1082978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Prédicteur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666A03C-2EAB-4991-A00B-BBE67CCD2F97}"/>
              </a:ext>
            </a:extLst>
          </p:cNvPr>
          <p:cNvSpPr txBox="1"/>
          <p:nvPr/>
        </p:nvSpPr>
        <p:spPr>
          <a:xfrm>
            <a:off x="1503729" y="4463511"/>
            <a:ext cx="1753273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Micro-capteur</a:t>
            </a:r>
          </a:p>
          <a:p>
            <a:r>
              <a:rPr lang="fr-FR" sz="1633" dirty="0"/>
              <a:t>Contrôleurs wifi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A96145FA-EF08-4913-BA11-FF948F01A8D3}"/>
              </a:ext>
            </a:extLst>
          </p:cNvPr>
          <p:cNvSpPr txBox="1"/>
          <p:nvPr/>
        </p:nvSpPr>
        <p:spPr>
          <a:xfrm>
            <a:off x="3540130" y="4162196"/>
            <a:ext cx="1555724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Contrôleurs BLE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E29E3C4-727E-447E-84F5-EC6254AC37C6}"/>
              </a:ext>
            </a:extLst>
          </p:cNvPr>
          <p:cNvSpPr txBox="1"/>
          <p:nvPr/>
        </p:nvSpPr>
        <p:spPr>
          <a:xfrm>
            <a:off x="2772887" y="5129646"/>
            <a:ext cx="2322967" cy="846194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Compression de données </a:t>
            </a:r>
          </a:p>
          <a:p>
            <a:r>
              <a:rPr lang="fr-FR" sz="1633" dirty="0"/>
              <a:t>contrôleurs </a:t>
            </a:r>
            <a:r>
              <a:rPr lang="fr-FR" sz="1633" dirty="0" err="1"/>
              <a:t>SigFox</a:t>
            </a:r>
            <a:endParaRPr lang="fr-FR" sz="1633" dirty="0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D2826BF-330E-4177-9741-62D9ABAACE82}"/>
              </a:ext>
            </a:extLst>
          </p:cNvPr>
          <p:cNvSpPr txBox="1"/>
          <p:nvPr/>
        </p:nvSpPr>
        <p:spPr>
          <a:xfrm>
            <a:off x="4737867" y="1297230"/>
            <a:ext cx="2073765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Analyse statistique mesures AASQA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3C320A7-9467-4A2D-A588-5A228D7123BC}"/>
              </a:ext>
            </a:extLst>
          </p:cNvPr>
          <p:cNvSpPr txBox="1"/>
          <p:nvPr/>
        </p:nvSpPr>
        <p:spPr>
          <a:xfrm>
            <a:off x="8128271" y="1202794"/>
            <a:ext cx="2073765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assimilation </a:t>
            </a:r>
          </a:p>
          <a:p>
            <a:r>
              <a:rPr lang="fr-FR" sz="1633" dirty="0"/>
              <a:t>mesures - modèles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425D3EF-A809-4941-9A8E-F36829A8976E}"/>
              </a:ext>
            </a:extLst>
          </p:cNvPr>
          <p:cNvSpPr txBox="1"/>
          <p:nvPr/>
        </p:nvSpPr>
        <p:spPr>
          <a:xfrm>
            <a:off x="8385806" y="1957601"/>
            <a:ext cx="1614794" cy="109748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Représentation cartographique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E06FE5F7-31AA-45AC-A580-F0B1A2CAEBF0}"/>
              </a:ext>
            </a:extLst>
          </p:cNvPr>
          <p:cNvSpPr txBox="1"/>
          <p:nvPr/>
        </p:nvSpPr>
        <p:spPr>
          <a:xfrm>
            <a:off x="8946072" y="3537758"/>
            <a:ext cx="1378694" cy="59490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Cas d’usage</a:t>
            </a: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1DA38FAB-812C-41F2-989B-BDB9E72C4CF1}"/>
              </a:ext>
            </a:extLst>
          </p:cNvPr>
          <p:cNvSpPr/>
          <p:nvPr/>
        </p:nvSpPr>
        <p:spPr>
          <a:xfrm rot="230148">
            <a:off x="1471596" y="1929109"/>
            <a:ext cx="3634775" cy="171406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19" name="Ellipse 18">
            <a:extLst>
              <a:ext uri="{FF2B5EF4-FFF2-40B4-BE49-F238E27FC236}">
                <a16:creationId xmlns:a16="http://schemas.microsoft.com/office/drawing/2014/main" id="{EDB0E4E6-CEDA-44ED-9C13-AE5C572B8D07}"/>
              </a:ext>
            </a:extLst>
          </p:cNvPr>
          <p:cNvSpPr/>
          <p:nvPr/>
        </p:nvSpPr>
        <p:spPr>
          <a:xfrm>
            <a:off x="1212779" y="3959412"/>
            <a:ext cx="4823939" cy="197897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3979C98E-CF7B-4BA1-B422-B789A7114E81}"/>
              </a:ext>
            </a:extLst>
          </p:cNvPr>
          <p:cNvSpPr/>
          <p:nvPr/>
        </p:nvSpPr>
        <p:spPr>
          <a:xfrm rot="230148">
            <a:off x="4274778" y="973264"/>
            <a:ext cx="2906980" cy="1235166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1" name="Ellipse 20">
            <a:extLst>
              <a:ext uri="{FF2B5EF4-FFF2-40B4-BE49-F238E27FC236}">
                <a16:creationId xmlns:a16="http://schemas.microsoft.com/office/drawing/2014/main" id="{987001ED-37D1-428F-8087-9FC8D5345D0E}"/>
              </a:ext>
            </a:extLst>
          </p:cNvPr>
          <p:cNvSpPr/>
          <p:nvPr/>
        </p:nvSpPr>
        <p:spPr>
          <a:xfrm rot="230148">
            <a:off x="7661954" y="648169"/>
            <a:ext cx="3984039" cy="2346022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0B05D695-E809-4A95-823E-1E58DAA8B74C}"/>
              </a:ext>
            </a:extLst>
          </p:cNvPr>
          <p:cNvSpPr/>
          <p:nvPr/>
        </p:nvSpPr>
        <p:spPr>
          <a:xfrm rot="230148">
            <a:off x="8483994" y="3265772"/>
            <a:ext cx="2556007" cy="1089844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3" name="Ellipse 22">
            <a:extLst>
              <a:ext uri="{FF2B5EF4-FFF2-40B4-BE49-F238E27FC236}">
                <a16:creationId xmlns:a16="http://schemas.microsoft.com/office/drawing/2014/main" id="{3EB5A485-A4BF-4DE9-8EB6-AB8992A5A650}"/>
              </a:ext>
            </a:extLst>
          </p:cNvPr>
          <p:cNvSpPr/>
          <p:nvPr/>
        </p:nvSpPr>
        <p:spPr>
          <a:xfrm rot="20107187">
            <a:off x="6079395" y="2077333"/>
            <a:ext cx="2194046" cy="4173231"/>
          </a:xfrm>
          <a:prstGeom prst="ellipse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EC9E63AF-3F5C-45BF-8327-E92F7C9F3CCE}"/>
              </a:ext>
            </a:extLst>
          </p:cNvPr>
          <p:cNvSpPr txBox="1"/>
          <p:nvPr/>
        </p:nvSpPr>
        <p:spPr>
          <a:xfrm>
            <a:off x="6213238" y="2853228"/>
            <a:ext cx="1455985" cy="5949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>
                <a:solidFill>
                  <a:srgbClr val="C00000"/>
                </a:solidFill>
              </a:rPr>
              <a:t>Besoin de cohérence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035B8021-9082-49A6-9C4C-A7E6F7505396}"/>
              </a:ext>
            </a:extLst>
          </p:cNvPr>
          <p:cNvSpPr txBox="1"/>
          <p:nvPr/>
        </p:nvSpPr>
        <p:spPr>
          <a:xfrm>
            <a:off x="6654803" y="3962112"/>
            <a:ext cx="1455985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>
                <a:solidFill>
                  <a:srgbClr val="C00000"/>
                </a:solidFill>
              </a:rPr>
              <a:t>Existence de standards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A4362A1-8A8E-416F-B3C4-7E840DECDB4D}"/>
              </a:ext>
            </a:extLst>
          </p:cNvPr>
          <p:cNvSpPr txBox="1"/>
          <p:nvPr/>
        </p:nvSpPr>
        <p:spPr>
          <a:xfrm>
            <a:off x="7099494" y="5159395"/>
            <a:ext cx="1455985" cy="846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b="1" dirty="0">
                <a:solidFill>
                  <a:srgbClr val="C00000"/>
                </a:solidFill>
              </a:rPr>
              <a:t>Convergence de standards</a:t>
            </a:r>
          </a:p>
        </p:txBody>
      </p:sp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8C2146EA-4EA2-45DD-8415-02F5EF3ADDF9}"/>
              </a:ext>
            </a:extLst>
          </p:cNvPr>
          <p:cNvSpPr/>
          <p:nvPr/>
        </p:nvSpPr>
        <p:spPr>
          <a:xfrm rot="3903943">
            <a:off x="6787658" y="3558395"/>
            <a:ext cx="353391" cy="24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9" name="Flèche : droite 28">
            <a:extLst>
              <a:ext uri="{FF2B5EF4-FFF2-40B4-BE49-F238E27FC236}">
                <a16:creationId xmlns:a16="http://schemas.microsoft.com/office/drawing/2014/main" id="{226747BA-10FA-42D4-B695-B13EF8EF5FCB}"/>
              </a:ext>
            </a:extLst>
          </p:cNvPr>
          <p:cNvSpPr/>
          <p:nvPr/>
        </p:nvSpPr>
        <p:spPr>
          <a:xfrm rot="3903943">
            <a:off x="7308038" y="4715266"/>
            <a:ext cx="353391" cy="24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0" name="Flèche : droite 29">
            <a:extLst>
              <a:ext uri="{FF2B5EF4-FFF2-40B4-BE49-F238E27FC236}">
                <a16:creationId xmlns:a16="http://schemas.microsoft.com/office/drawing/2014/main" id="{5D6AE5A9-BBAB-441A-8EC5-5827E4E7707B}"/>
              </a:ext>
            </a:extLst>
          </p:cNvPr>
          <p:cNvSpPr/>
          <p:nvPr/>
        </p:nvSpPr>
        <p:spPr>
          <a:xfrm rot="1639068">
            <a:off x="8586254" y="5570705"/>
            <a:ext cx="353391" cy="2426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2978968A-7BF3-4802-90CC-8697D8C59269}"/>
              </a:ext>
            </a:extLst>
          </p:cNvPr>
          <p:cNvSpPr/>
          <p:nvPr/>
        </p:nvSpPr>
        <p:spPr>
          <a:xfrm>
            <a:off x="9218403" y="5422808"/>
            <a:ext cx="2344681" cy="1166195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33" dirty="0"/>
              <a:t>Identification d’un projet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7AB4EF0-F02F-4ED4-8B2A-092F2FA132EC}"/>
              </a:ext>
            </a:extLst>
          </p:cNvPr>
          <p:cNvSpPr txBox="1"/>
          <p:nvPr/>
        </p:nvSpPr>
        <p:spPr>
          <a:xfrm>
            <a:off x="10526053" y="1981349"/>
            <a:ext cx="681696" cy="3436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fr-FR" sz="1633" dirty="0"/>
              <a:t>SIG</a:t>
            </a:r>
          </a:p>
        </p:txBody>
      </p:sp>
    </p:spTree>
    <p:extLst>
      <p:ext uri="{BB962C8B-B14F-4D97-AF65-F5344CB8AC3E}">
        <p14:creationId xmlns:p14="http://schemas.microsoft.com/office/powerpoint/2010/main" val="348815377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B10653-05F9-41F4-B9CE-BAA54B66E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2444" y="34830"/>
            <a:ext cx="8911687" cy="1280890"/>
          </a:xfrm>
        </p:spPr>
        <p:txBody>
          <a:bodyPr/>
          <a:lstStyle/>
          <a:p>
            <a:r>
              <a:rPr lang="fr-FR" dirty="0"/>
              <a:t>Segmentation du marché</a:t>
            </a:r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085B554D-5532-4432-B570-ECA3C3845B65}"/>
              </a:ext>
            </a:extLst>
          </p:cNvPr>
          <p:cNvSpPr/>
          <p:nvPr/>
        </p:nvSpPr>
        <p:spPr>
          <a:xfrm>
            <a:off x="1474444" y="1438332"/>
            <a:ext cx="2111156" cy="83750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Fournisseurs de capteurs </a:t>
            </a:r>
            <a:endParaRPr lang="fr-FR" sz="1814" dirty="0"/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4520BD23-D582-429E-8723-EC2D3D9E975B}"/>
              </a:ext>
            </a:extLst>
          </p:cNvPr>
          <p:cNvSpPr/>
          <p:nvPr/>
        </p:nvSpPr>
        <p:spPr>
          <a:xfrm>
            <a:off x="4421724" y="2607869"/>
            <a:ext cx="2111156" cy="1280890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Intégrateurs et producteurs de solutions </a:t>
            </a:r>
            <a:endParaRPr lang="fr-FR" sz="1814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FAD7F0B5-E1FF-4F2E-A66B-33C2D9EADCBD}"/>
              </a:ext>
            </a:extLst>
          </p:cNvPr>
          <p:cNvSpPr/>
          <p:nvPr/>
        </p:nvSpPr>
        <p:spPr>
          <a:xfrm>
            <a:off x="1474444" y="4303452"/>
            <a:ext cx="2111156" cy="97974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Editeur de plateforme IoT</a:t>
            </a:r>
            <a:endParaRPr lang="fr-FR" sz="1814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CC75BBE0-BA57-4CE4-8C27-5DD0AEA1CD9D}"/>
              </a:ext>
            </a:extLst>
          </p:cNvPr>
          <p:cNvSpPr/>
          <p:nvPr/>
        </p:nvSpPr>
        <p:spPr>
          <a:xfrm>
            <a:off x="7550824" y="1438332"/>
            <a:ext cx="2111156" cy="97974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Exploitants et Gestionnaire de données </a:t>
            </a:r>
            <a:endParaRPr lang="fr-FR" sz="1814" dirty="0"/>
          </a:p>
        </p:txBody>
      </p:sp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A670B3D5-66BA-4E60-84A7-769A00746C33}"/>
              </a:ext>
            </a:extLst>
          </p:cNvPr>
          <p:cNvSpPr/>
          <p:nvPr/>
        </p:nvSpPr>
        <p:spPr>
          <a:xfrm>
            <a:off x="1474444" y="2418080"/>
            <a:ext cx="2111156" cy="166046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Editeurs d’outils d’aménagement BIM / CIM / SIG / Modélisation </a:t>
            </a:r>
            <a:endParaRPr lang="fr-FR" sz="1814" dirty="0"/>
          </a:p>
        </p:txBody>
      </p:sp>
      <p:sp>
        <p:nvSpPr>
          <p:cNvPr id="8" name="Rectangle : coins arrondis 7">
            <a:extLst>
              <a:ext uri="{FF2B5EF4-FFF2-40B4-BE49-F238E27FC236}">
                <a16:creationId xmlns:a16="http://schemas.microsoft.com/office/drawing/2014/main" id="{EFC404A3-190D-440E-A0AB-D09045BFE3EB}"/>
              </a:ext>
            </a:extLst>
          </p:cNvPr>
          <p:cNvSpPr/>
          <p:nvPr/>
        </p:nvSpPr>
        <p:spPr>
          <a:xfrm>
            <a:off x="7550824" y="3282216"/>
            <a:ext cx="2111156" cy="166046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Bureaux d’étude et aménageurs </a:t>
            </a:r>
            <a:endParaRPr lang="fr-FR" sz="1814" dirty="0"/>
          </a:p>
        </p:txBody>
      </p:sp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0430B754-2CB2-4759-A1B0-833AA2F5B65A}"/>
              </a:ext>
            </a:extLst>
          </p:cNvPr>
          <p:cNvSpPr/>
          <p:nvPr/>
        </p:nvSpPr>
        <p:spPr>
          <a:xfrm>
            <a:off x="5118367" y="5736012"/>
            <a:ext cx="2111156" cy="979748"/>
          </a:xfrm>
          <a:prstGeom prst="round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citoyen</a:t>
            </a:r>
            <a:endParaRPr lang="fr-FR" sz="1814" dirty="0"/>
          </a:p>
        </p:txBody>
      </p:sp>
    </p:spTree>
    <p:extLst>
      <p:ext uri="{BB962C8B-B14F-4D97-AF65-F5344CB8AC3E}">
        <p14:creationId xmlns:p14="http://schemas.microsoft.com/office/powerpoint/2010/main" val="1974547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0CE61E-D592-46AC-B960-4B0E2A347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4866" y="214638"/>
            <a:ext cx="8911687" cy="920605"/>
          </a:xfrm>
        </p:spPr>
        <p:txBody>
          <a:bodyPr/>
          <a:lstStyle/>
          <a:p>
            <a:r>
              <a:rPr lang="fr-FR" dirty="0"/>
              <a:t>Cycle de vie</a:t>
            </a:r>
          </a:p>
        </p:txBody>
      </p:sp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63DC1BD-9786-49F9-AF81-FF5D06739CF3}"/>
              </a:ext>
            </a:extLst>
          </p:cNvPr>
          <p:cNvSpPr/>
          <p:nvPr/>
        </p:nvSpPr>
        <p:spPr>
          <a:xfrm>
            <a:off x="2298341" y="836376"/>
            <a:ext cx="841672" cy="840186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0398E1AE-09AB-4469-A5FE-A298CB483584}"/>
              </a:ext>
            </a:extLst>
          </p:cNvPr>
          <p:cNvSpPr/>
          <p:nvPr/>
        </p:nvSpPr>
        <p:spPr>
          <a:xfrm>
            <a:off x="289397" y="2999481"/>
            <a:ext cx="757344" cy="93569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99ED7D-DD19-4F33-AAC5-EFA6A59B9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10" y="3058752"/>
            <a:ext cx="228486" cy="220045"/>
          </a:xfrm>
          <a:prstGeom prst="rect">
            <a:avLst/>
          </a:prstGeom>
        </p:spPr>
      </p:pic>
      <p:grpSp>
        <p:nvGrpSpPr>
          <p:cNvPr id="7" name="Espace réservé du contenu 7" descr="Voiture">
            <a:extLst>
              <a:ext uri="{FF2B5EF4-FFF2-40B4-BE49-F238E27FC236}">
                <a16:creationId xmlns:a16="http://schemas.microsoft.com/office/drawing/2014/main" id="{4717B28C-F303-42FA-9A71-A9DDF66253FD}"/>
              </a:ext>
            </a:extLst>
          </p:cNvPr>
          <p:cNvGrpSpPr/>
          <p:nvPr/>
        </p:nvGrpSpPr>
        <p:grpSpPr>
          <a:xfrm>
            <a:off x="478415" y="3458669"/>
            <a:ext cx="443745" cy="388998"/>
            <a:chOff x="4200612" y="5703832"/>
            <a:chExt cx="682625" cy="682625"/>
          </a:xfrm>
        </p:grpSpPr>
        <p:sp>
          <p:nvSpPr>
            <p:cNvPr id="8" name="Forme libre : forme 7">
              <a:extLst>
                <a:ext uri="{FF2B5EF4-FFF2-40B4-BE49-F238E27FC236}">
                  <a16:creationId xmlns:a16="http://schemas.microsoft.com/office/drawing/2014/main" id="{240B98BF-FAC4-4C15-BAA2-CC6A14FFD9B4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9" name="Forme libre : forme 8">
              <a:extLst>
                <a:ext uri="{FF2B5EF4-FFF2-40B4-BE49-F238E27FC236}">
                  <a16:creationId xmlns:a16="http://schemas.microsoft.com/office/drawing/2014/main" id="{9A15BFBA-4C8A-48B3-A6A0-2AD6E76D397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  <p:sp>
          <p:nvSpPr>
            <p:cNvPr id="10" name="Forme libre : forme 9">
              <a:extLst>
                <a:ext uri="{FF2B5EF4-FFF2-40B4-BE49-F238E27FC236}">
                  <a16:creationId xmlns:a16="http://schemas.microsoft.com/office/drawing/2014/main" id="{948B9609-5050-42F5-A4B7-6DF6460B20E6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452"/>
            </a:p>
          </p:txBody>
        </p:sp>
      </p:grp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E83EA5C5-1CCC-4B15-9002-7E3DFA65ED98}"/>
              </a:ext>
            </a:extLst>
          </p:cNvPr>
          <p:cNvSpPr/>
          <p:nvPr/>
        </p:nvSpPr>
        <p:spPr>
          <a:xfrm>
            <a:off x="1254248" y="2998610"/>
            <a:ext cx="759904" cy="951519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624B3825-EC0F-4942-8D61-EB9B102C2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2372" y="3065639"/>
            <a:ext cx="238095" cy="223765"/>
          </a:xfrm>
          <a:prstGeom prst="rect">
            <a:avLst/>
          </a:prstGeom>
        </p:spPr>
      </p:pic>
      <p:sp>
        <p:nvSpPr>
          <p:cNvPr id="13" name="Graphique 11" descr="Train">
            <a:extLst>
              <a:ext uri="{FF2B5EF4-FFF2-40B4-BE49-F238E27FC236}">
                <a16:creationId xmlns:a16="http://schemas.microsoft.com/office/drawing/2014/main" id="{1580C1A8-D91C-41A4-B036-61CED8E68C60}"/>
              </a:ext>
            </a:extLst>
          </p:cNvPr>
          <p:cNvSpPr/>
          <p:nvPr/>
        </p:nvSpPr>
        <p:spPr>
          <a:xfrm>
            <a:off x="1484703" y="3416195"/>
            <a:ext cx="325917" cy="387419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452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F2A04E33-1B14-43A5-9D72-86CA7509EBF9}"/>
              </a:ext>
            </a:extLst>
          </p:cNvPr>
          <p:cNvSpPr/>
          <p:nvPr/>
        </p:nvSpPr>
        <p:spPr>
          <a:xfrm>
            <a:off x="2221659" y="3000793"/>
            <a:ext cx="751102" cy="951519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15" name="Graphique 14" descr="Ville">
            <a:extLst>
              <a:ext uri="{FF2B5EF4-FFF2-40B4-BE49-F238E27FC236}">
                <a16:creationId xmlns:a16="http://schemas.microsoft.com/office/drawing/2014/main" id="{93B92212-F354-466B-B874-5B93C5896D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2571" y="3256108"/>
            <a:ext cx="652463" cy="67907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A1EC85F-1C5B-4086-AFDC-5C21DEDA8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438" y="3061275"/>
            <a:ext cx="211215" cy="241501"/>
          </a:xfrm>
          <a:prstGeom prst="rect">
            <a:avLst/>
          </a:prstGeom>
        </p:spPr>
      </p:pic>
      <p:pic>
        <p:nvPicPr>
          <p:cNvPr id="17" name="Graphique 16" descr="Smartphone">
            <a:extLst>
              <a:ext uri="{FF2B5EF4-FFF2-40B4-BE49-F238E27FC236}">
                <a16:creationId xmlns:a16="http://schemas.microsoft.com/office/drawing/2014/main" id="{0D629AD8-E1F3-4108-823A-ECEFB3070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85870" y="921317"/>
            <a:ext cx="453890" cy="46178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F15F265C-A092-43FC-9119-819A5E12060C}"/>
              </a:ext>
            </a:extLst>
          </p:cNvPr>
          <p:cNvSpPr txBox="1"/>
          <p:nvPr/>
        </p:nvSpPr>
        <p:spPr>
          <a:xfrm flipH="1">
            <a:off x="1198687" y="4019889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9C1992C4-50AB-4336-8C22-D5E5AF21022B}"/>
              </a:ext>
            </a:extLst>
          </p:cNvPr>
          <p:cNvSpPr txBox="1"/>
          <p:nvPr/>
        </p:nvSpPr>
        <p:spPr>
          <a:xfrm flipH="1">
            <a:off x="289396" y="4013124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1196CBA-9E93-4BDF-B9DD-2FE2200C2268}"/>
              </a:ext>
            </a:extLst>
          </p:cNvPr>
          <p:cNvSpPr txBox="1"/>
          <p:nvPr/>
        </p:nvSpPr>
        <p:spPr>
          <a:xfrm flipH="1">
            <a:off x="2127818" y="4019889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BLE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809CEDF0-5104-4C7C-B461-E4BBEC7D0981}"/>
              </a:ext>
            </a:extLst>
          </p:cNvPr>
          <p:cNvSpPr/>
          <p:nvPr/>
        </p:nvSpPr>
        <p:spPr>
          <a:xfrm>
            <a:off x="3953375" y="2993178"/>
            <a:ext cx="716629" cy="931470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25" name="Graphique 24" descr="Maison">
            <a:extLst>
              <a:ext uri="{FF2B5EF4-FFF2-40B4-BE49-F238E27FC236}">
                <a16:creationId xmlns:a16="http://schemas.microsoft.com/office/drawing/2014/main" id="{4270E67A-F14C-400A-983C-57DA7A3CFD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92856" y="3393398"/>
            <a:ext cx="411516" cy="419658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40A83CE4-5E49-408E-852C-58341273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345" y="3055586"/>
            <a:ext cx="211979" cy="237486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EED9FED0-04D7-4756-85F4-1BDC71E36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2613188" y="1420495"/>
            <a:ext cx="211979" cy="237486"/>
          </a:xfrm>
          <a:prstGeom prst="rect">
            <a:avLst/>
          </a:prstGeom>
        </p:spPr>
      </p:pic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C5CF5BD5-9733-4393-9755-51B563DFB983}"/>
              </a:ext>
            </a:extLst>
          </p:cNvPr>
          <p:cNvCxnSpPr>
            <a:cxnSpLocks/>
          </p:cNvCxnSpPr>
          <p:nvPr/>
        </p:nvCxnSpPr>
        <p:spPr>
          <a:xfrm flipH="1">
            <a:off x="795808" y="1661419"/>
            <a:ext cx="1436763" cy="942293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C8FD9FB0-1C68-4B82-A9A3-D5E4612191F3}"/>
              </a:ext>
            </a:extLst>
          </p:cNvPr>
          <p:cNvCxnSpPr>
            <a:cxnSpLocks/>
          </p:cNvCxnSpPr>
          <p:nvPr/>
        </p:nvCxnSpPr>
        <p:spPr>
          <a:xfrm flipH="1">
            <a:off x="1802246" y="1874701"/>
            <a:ext cx="651896" cy="832709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77E29C61-1A3B-4423-88C0-35436CE1967C}"/>
              </a:ext>
            </a:extLst>
          </p:cNvPr>
          <p:cNvCxnSpPr>
            <a:cxnSpLocks/>
          </p:cNvCxnSpPr>
          <p:nvPr/>
        </p:nvCxnSpPr>
        <p:spPr>
          <a:xfrm flipH="1">
            <a:off x="2530642" y="1913296"/>
            <a:ext cx="188535" cy="725654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1F71B4E5-F87F-4E2A-AFCB-680F9D0AD0A9}"/>
              </a:ext>
            </a:extLst>
          </p:cNvPr>
          <p:cNvCxnSpPr>
            <a:cxnSpLocks/>
          </p:cNvCxnSpPr>
          <p:nvPr/>
        </p:nvCxnSpPr>
        <p:spPr>
          <a:xfrm>
            <a:off x="4061067" y="2448968"/>
            <a:ext cx="239695" cy="439208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954D21D5-7540-424D-85A2-7DCD3FB3F04A}"/>
              </a:ext>
            </a:extLst>
          </p:cNvPr>
          <p:cNvCxnSpPr>
            <a:cxnSpLocks/>
          </p:cNvCxnSpPr>
          <p:nvPr/>
        </p:nvCxnSpPr>
        <p:spPr>
          <a:xfrm flipH="1">
            <a:off x="3459727" y="2488677"/>
            <a:ext cx="315212" cy="404971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68CD2DA1-C61B-420A-9311-5505A5C11224}"/>
              </a:ext>
            </a:extLst>
          </p:cNvPr>
          <p:cNvCxnSpPr>
            <a:cxnSpLocks/>
          </p:cNvCxnSpPr>
          <p:nvPr/>
        </p:nvCxnSpPr>
        <p:spPr>
          <a:xfrm flipH="1" flipV="1">
            <a:off x="3270769" y="1256469"/>
            <a:ext cx="325913" cy="16161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ctangle : coins arrondis 34">
            <a:extLst>
              <a:ext uri="{FF2B5EF4-FFF2-40B4-BE49-F238E27FC236}">
                <a16:creationId xmlns:a16="http://schemas.microsoft.com/office/drawing/2014/main" id="{EC5267BC-7825-457B-A9B0-EE1083755F49}"/>
              </a:ext>
            </a:extLst>
          </p:cNvPr>
          <p:cNvSpPr/>
          <p:nvPr/>
        </p:nvSpPr>
        <p:spPr>
          <a:xfrm>
            <a:off x="3630955" y="1547254"/>
            <a:ext cx="759904" cy="799470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36" name="Image 35">
            <a:extLst>
              <a:ext uri="{FF2B5EF4-FFF2-40B4-BE49-F238E27FC236}">
                <a16:creationId xmlns:a16="http://schemas.microsoft.com/office/drawing/2014/main" id="{5AFB843A-932E-4C73-9A7B-9D9C397C42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441" y="1642300"/>
            <a:ext cx="586445" cy="523871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3ECA6E1A-482D-4E24-B697-F9586BFA2118}"/>
              </a:ext>
            </a:extLst>
          </p:cNvPr>
          <p:cNvSpPr txBox="1"/>
          <p:nvPr/>
        </p:nvSpPr>
        <p:spPr>
          <a:xfrm flipH="1">
            <a:off x="3073431" y="3995617"/>
            <a:ext cx="857963" cy="48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70" dirty="0"/>
              <a:t>Capteur LoRa</a:t>
            </a:r>
          </a:p>
        </p:txBody>
      </p:sp>
      <p:sp>
        <p:nvSpPr>
          <p:cNvPr id="46" name="Rectangle : coins arrondis 45">
            <a:extLst>
              <a:ext uri="{FF2B5EF4-FFF2-40B4-BE49-F238E27FC236}">
                <a16:creationId xmlns:a16="http://schemas.microsoft.com/office/drawing/2014/main" id="{35312714-52FB-482B-9B3D-F818BFDE8857}"/>
              </a:ext>
            </a:extLst>
          </p:cNvPr>
          <p:cNvSpPr/>
          <p:nvPr/>
        </p:nvSpPr>
        <p:spPr>
          <a:xfrm>
            <a:off x="3162443" y="3022821"/>
            <a:ext cx="612496" cy="951519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452"/>
          </a:p>
        </p:txBody>
      </p:sp>
      <p:pic>
        <p:nvPicPr>
          <p:cNvPr id="47" name="Graphique 46" descr="Scène de colline">
            <a:extLst>
              <a:ext uri="{FF2B5EF4-FFF2-40B4-BE49-F238E27FC236}">
                <a16:creationId xmlns:a16="http://schemas.microsoft.com/office/drawing/2014/main" id="{94C8E14B-74EC-49F5-B871-FCC546B080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51108" y="3372210"/>
            <a:ext cx="452343" cy="433607"/>
          </a:xfrm>
          <a:prstGeom prst="rect">
            <a:avLst/>
          </a:prstGeom>
        </p:spPr>
      </p:pic>
      <p:pic>
        <p:nvPicPr>
          <p:cNvPr id="48" name="Image 47">
            <a:extLst>
              <a:ext uri="{FF2B5EF4-FFF2-40B4-BE49-F238E27FC236}">
                <a16:creationId xmlns:a16="http://schemas.microsoft.com/office/drawing/2014/main" id="{387A952F-17EB-4B3F-93D3-3B225295F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803" y="3087082"/>
            <a:ext cx="211215" cy="241501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16301D20-66A4-4FD1-A3DD-0B8E994403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5578" y="1169077"/>
            <a:ext cx="427254" cy="427254"/>
          </a:xfrm>
          <a:prstGeom prst="rect">
            <a:avLst/>
          </a:prstGeom>
        </p:spPr>
      </p:pic>
      <p:sp>
        <p:nvSpPr>
          <p:cNvPr id="55" name="Rectangle : coins arrondis 54">
            <a:extLst>
              <a:ext uri="{FF2B5EF4-FFF2-40B4-BE49-F238E27FC236}">
                <a16:creationId xmlns:a16="http://schemas.microsoft.com/office/drawing/2014/main" id="{564B7ADD-DBCC-4AE2-A86A-65CF3A7A1D8F}"/>
              </a:ext>
            </a:extLst>
          </p:cNvPr>
          <p:cNvSpPr/>
          <p:nvPr/>
        </p:nvSpPr>
        <p:spPr>
          <a:xfrm>
            <a:off x="266848" y="837485"/>
            <a:ext cx="835121" cy="820497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B886C561-5978-47DC-AF48-0BA6B1AAB2CB}"/>
              </a:ext>
            </a:extLst>
          </p:cNvPr>
          <p:cNvSpPr txBox="1"/>
          <p:nvPr/>
        </p:nvSpPr>
        <p:spPr>
          <a:xfrm>
            <a:off x="216352" y="892453"/>
            <a:ext cx="101357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50" dirty="0"/>
              <a:t>Open data</a:t>
            </a:r>
          </a:p>
          <a:p>
            <a:endParaRPr lang="fr-FR" sz="600" dirty="0"/>
          </a:p>
        </p:txBody>
      </p: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6D7AAC3-8A10-458F-8873-4B3B1C7A32FC}"/>
              </a:ext>
            </a:extLst>
          </p:cNvPr>
          <p:cNvCxnSpPr>
            <a:cxnSpLocks/>
          </p:cNvCxnSpPr>
          <p:nvPr/>
        </p:nvCxnSpPr>
        <p:spPr>
          <a:xfrm flipH="1">
            <a:off x="1147359" y="1274114"/>
            <a:ext cx="866793" cy="93922"/>
          </a:xfrm>
          <a:prstGeom prst="straightConnector1">
            <a:avLst/>
          </a:prstGeom>
          <a:ln w="38100">
            <a:solidFill>
              <a:srgbClr val="C00000"/>
            </a:solidFill>
            <a:headEnd type="triangle"/>
            <a:tailEnd type="triangle"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28C363B4-B687-4592-93AB-0DDC0091E810}"/>
              </a:ext>
            </a:extLst>
          </p:cNvPr>
          <p:cNvSpPr/>
          <p:nvPr/>
        </p:nvSpPr>
        <p:spPr>
          <a:xfrm>
            <a:off x="8037915" y="5662742"/>
            <a:ext cx="890299" cy="93418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B47A8B41-C15B-4F61-8F7B-20CB4701E77F}"/>
              </a:ext>
            </a:extLst>
          </p:cNvPr>
          <p:cNvSpPr/>
          <p:nvPr/>
        </p:nvSpPr>
        <p:spPr>
          <a:xfrm>
            <a:off x="8027761" y="3042421"/>
            <a:ext cx="909879" cy="952406"/>
          </a:xfrm>
          <a:prstGeom prst="roundRect">
            <a:avLst/>
          </a:prstGeom>
          <a:solidFill>
            <a:srgbClr val="4472C4">
              <a:alpha val="4902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6031A437-486B-48AD-9198-8055D786DF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09" y="3326816"/>
            <a:ext cx="681498" cy="555475"/>
          </a:xfrm>
          <a:prstGeom prst="rect">
            <a:avLst/>
          </a:prstGeom>
        </p:spPr>
      </p:pic>
      <p:sp>
        <p:nvSpPr>
          <p:cNvPr id="71" name="ZoneTexte 70">
            <a:extLst>
              <a:ext uri="{FF2B5EF4-FFF2-40B4-BE49-F238E27FC236}">
                <a16:creationId xmlns:a16="http://schemas.microsoft.com/office/drawing/2014/main" id="{C1B07D17-4F81-49B6-AB75-EB28543FF861}"/>
              </a:ext>
            </a:extLst>
          </p:cNvPr>
          <p:cNvSpPr txBox="1"/>
          <p:nvPr/>
        </p:nvSpPr>
        <p:spPr>
          <a:xfrm>
            <a:off x="8133638" y="3479548"/>
            <a:ext cx="84305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/>
              <a:t>No-SQL</a:t>
            </a:r>
          </a:p>
        </p:txBody>
      </p:sp>
      <p:sp>
        <p:nvSpPr>
          <p:cNvPr id="73" name="ZoneTexte 72">
            <a:extLst>
              <a:ext uri="{FF2B5EF4-FFF2-40B4-BE49-F238E27FC236}">
                <a16:creationId xmlns:a16="http://schemas.microsoft.com/office/drawing/2014/main" id="{653E144A-080B-4E3C-92A6-3824793DDD74}"/>
              </a:ext>
            </a:extLst>
          </p:cNvPr>
          <p:cNvSpPr txBox="1"/>
          <p:nvPr/>
        </p:nvSpPr>
        <p:spPr>
          <a:xfrm>
            <a:off x="8048788" y="3133286"/>
            <a:ext cx="1013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Stockage</a:t>
            </a:r>
          </a:p>
        </p:txBody>
      </p:sp>
      <p:pic>
        <p:nvPicPr>
          <p:cNvPr id="76" name="Image 75">
            <a:extLst>
              <a:ext uri="{FF2B5EF4-FFF2-40B4-BE49-F238E27FC236}">
                <a16:creationId xmlns:a16="http://schemas.microsoft.com/office/drawing/2014/main" id="{ED8CD16A-EEFB-47F8-BF40-694B136BC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0988" y="5958983"/>
            <a:ext cx="449562" cy="493883"/>
          </a:xfrm>
          <a:prstGeom prst="rect">
            <a:avLst/>
          </a:prstGeom>
        </p:spPr>
      </p:pic>
      <p:pic>
        <p:nvPicPr>
          <p:cNvPr id="77" name="Graphique 76" descr="Antenne relais téléphonique">
            <a:extLst>
              <a:ext uri="{FF2B5EF4-FFF2-40B4-BE49-F238E27FC236}">
                <a16:creationId xmlns:a16="http://schemas.microsoft.com/office/drawing/2014/main" id="{9F24F05E-3824-4B7C-889F-1AC0553BA0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259652" y="4852405"/>
            <a:ext cx="396343" cy="388272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52AB1F04-F966-4600-AB88-00089765C0BF}"/>
              </a:ext>
            </a:extLst>
          </p:cNvPr>
          <p:cNvSpPr/>
          <p:nvPr/>
        </p:nvSpPr>
        <p:spPr>
          <a:xfrm>
            <a:off x="8286729" y="5508916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79" name="Rectangle : coins arrondis 78">
            <a:extLst>
              <a:ext uri="{FF2B5EF4-FFF2-40B4-BE49-F238E27FC236}">
                <a16:creationId xmlns:a16="http://schemas.microsoft.com/office/drawing/2014/main" id="{EE5B4C50-F98A-4CD3-8BB5-42A11A1A900E}"/>
              </a:ext>
            </a:extLst>
          </p:cNvPr>
          <p:cNvSpPr/>
          <p:nvPr/>
        </p:nvSpPr>
        <p:spPr>
          <a:xfrm>
            <a:off x="8018335" y="4365750"/>
            <a:ext cx="894848" cy="935238"/>
          </a:xfrm>
          <a:prstGeom prst="roundRect">
            <a:avLst/>
          </a:prstGeom>
          <a:solidFill>
            <a:schemeClr val="accent6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796F250D-B476-4D88-9A96-FD22ECB30001}"/>
              </a:ext>
            </a:extLst>
          </p:cNvPr>
          <p:cNvSpPr/>
          <p:nvPr/>
        </p:nvSpPr>
        <p:spPr>
          <a:xfrm>
            <a:off x="8297577" y="4208145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A285FD01-85AA-4640-9E5B-31926B759253}"/>
              </a:ext>
            </a:extLst>
          </p:cNvPr>
          <p:cNvSpPr/>
          <p:nvPr/>
        </p:nvSpPr>
        <p:spPr>
          <a:xfrm>
            <a:off x="8290072" y="529673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4066AB15-DA8A-4748-BF77-E9CE072C6256}"/>
              </a:ext>
            </a:extLst>
          </p:cNvPr>
          <p:cNvSpPr txBox="1"/>
          <p:nvPr/>
        </p:nvSpPr>
        <p:spPr>
          <a:xfrm>
            <a:off x="7953072" y="4368159"/>
            <a:ext cx="1013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200" dirty="0"/>
              <a:t>Réseau</a:t>
            </a:r>
          </a:p>
          <a:p>
            <a:pPr algn="ctr"/>
            <a:r>
              <a:rPr lang="fr-FR" sz="800" dirty="0"/>
              <a:t>BLE LoRa Sigfox</a:t>
            </a:r>
          </a:p>
          <a:p>
            <a:pPr algn="ctr"/>
            <a:r>
              <a:rPr lang="fr-FR" sz="800" dirty="0"/>
              <a:t>TCP/IP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8A22022-8E36-41FD-A755-B0E631D71425}"/>
              </a:ext>
            </a:extLst>
          </p:cNvPr>
          <p:cNvSpPr/>
          <p:nvPr/>
        </p:nvSpPr>
        <p:spPr>
          <a:xfrm>
            <a:off x="8288854" y="2892008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EDA59D8A-6CE8-4806-9C90-F25BE0B41A1F}"/>
              </a:ext>
            </a:extLst>
          </p:cNvPr>
          <p:cNvSpPr txBox="1"/>
          <p:nvPr/>
        </p:nvSpPr>
        <p:spPr>
          <a:xfrm>
            <a:off x="8114454" y="5726934"/>
            <a:ext cx="101357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err="1"/>
              <a:t>Sensor</a:t>
            </a:r>
            <a:endParaRPr lang="fr-FR" sz="1200" dirty="0"/>
          </a:p>
          <a:p>
            <a:endParaRPr lang="fr-FR" sz="800" dirty="0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CB12BE0-0686-477D-A45F-96106947312B}"/>
              </a:ext>
            </a:extLst>
          </p:cNvPr>
          <p:cNvSpPr/>
          <p:nvPr/>
        </p:nvSpPr>
        <p:spPr>
          <a:xfrm>
            <a:off x="8290907" y="3990023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91" name="Rectangle : coins arrondis 90">
            <a:extLst>
              <a:ext uri="{FF2B5EF4-FFF2-40B4-BE49-F238E27FC236}">
                <a16:creationId xmlns:a16="http://schemas.microsoft.com/office/drawing/2014/main" id="{61AE8D39-14D4-4F61-9E95-99384A85AF92}"/>
              </a:ext>
            </a:extLst>
          </p:cNvPr>
          <p:cNvSpPr/>
          <p:nvPr/>
        </p:nvSpPr>
        <p:spPr>
          <a:xfrm>
            <a:off x="8044541" y="1757880"/>
            <a:ext cx="883673" cy="933470"/>
          </a:xfrm>
          <a:prstGeom prst="roundRect">
            <a:avLst/>
          </a:prstGeom>
          <a:solidFill>
            <a:schemeClr val="accent2">
              <a:lumMod val="60000"/>
              <a:lumOff val="40000"/>
              <a:alpha val="4902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pic>
        <p:nvPicPr>
          <p:cNvPr id="92" name="Image 91">
            <a:extLst>
              <a:ext uri="{FF2B5EF4-FFF2-40B4-BE49-F238E27FC236}">
                <a16:creationId xmlns:a16="http://schemas.microsoft.com/office/drawing/2014/main" id="{FB61E765-E1D5-4FD5-BDBE-4C917DB662F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7293" y="2176447"/>
            <a:ext cx="600599" cy="362665"/>
          </a:xfrm>
          <a:prstGeom prst="rect">
            <a:avLst/>
          </a:prstGeom>
        </p:spPr>
      </p:pic>
      <p:sp>
        <p:nvSpPr>
          <p:cNvPr id="93" name="ZoneTexte 92">
            <a:extLst>
              <a:ext uri="{FF2B5EF4-FFF2-40B4-BE49-F238E27FC236}">
                <a16:creationId xmlns:a16="http://schemas.microsoft.com/office/drawing/2014/main" id="{6A3D7577-4368-408D-AA32-AC810C5A5D7F}"/>
              </a:ext>
            </a:extLst>
          </p:cNvPr>
          <p:cNvSpPr txBox="1"/>
          <p:nvPr/>
        </p:nvSpPr>
        <p:spPr>
          <a:xfrm>
            <a:off x="8018335" y="1833342"/>
            <a:ext cx="11611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/>
              <a:t>Traitement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B51A26C-0EE0-4D66-83D8-87FC3173DE61}"/>
              </a:ext>
            </a:extLst>
          </p:cNvPr>
          <p:cNvSpPr/>
          <p:nvPr/>
        </p:nvSpPr>
        <p:spPr>
          <a:xfrm>
            <a:off x="8285286" y="2687094"/>
            <a:ext cx="396343" cy="1559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28CA7C4C-59A4-4DDD-9DEC-08944D4B9C29}"/>
              </a:ext>
            </a:extLst>
          </p:cNvPr>
          <p:cNvSpPr txBox="1"/>
          <p:nvPr/>
        </p:nvSpPr>
        <p:spPr>
          <a:xfrm>
            <a:off x="10815940" y="6096597"/>
            <a:ext cx="1242831" cy="34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33" i="1" dirty="0"/>
              <a:t>exemple</a:t>
            </a:r>
          </a:p>
        </p:txBody>
      </p:sp>
      <p:sp>
        <p:nvSpPr>
          <p:cNvPr id="135" name="ZoneTexte 134">
            <a:extLst>
              <a:ext uri="{FF2B5EF4-FFF2-40B4-BE49-F238E27FC236}">
                <a16:creationId xmlns:a16="http://schemas.microsoft.com/office/drawing/2014/main" id="{C2B2E182-6CFE-4450-B9AD-6FFFB1D79632}"/>
              </a:ext>
            </a:extLst>
          </p:cNvPr>
          <p:cNvSpPr txBox="1"/>
          <p:nvPr/>
        </p:nvSpPr>
        <p:spPr>
          <a:xfrm>
            <a:off x="8621241" y="2766923"/>
            <a:ext cx="101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A53010"/>
                </a:solidFill>
              </a:rPr>
              <a:t>Connecteurs</a:t>
            </a:r>
          </a:p>
        </p:txBody>
      </p:sp>
      <p:sp>
        <p:nvSpPr>
          <p:cNvPr id="136" name="ZoneTexte 135">
            <a:extLst>
              <a:ext uri="{FF2B5EF4-FFF2-40B4-BE49-F238E27FC236}">
                <a16:creationId xmlns:a16="http://schemas.microsoft.com/office/drawing/2014/main" id="{2A23F6FB-99A4-49AA-9555-8CE87DEE33CE}"/>
              </a:ext>
            </a:extLst>
          </p:cNvPr>
          <p:cNvSpPr txBox="1"/>
          <p:nvPr/>
        </p:nvSpPr>
        <p:spPr>
          <a:xfrm>
            <a:off x="8621241" y="4050883"/>
            <a:ext cx="101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A53010"/>
                </a:solidFill>
              </a:rPr>
              <a:t>Connecteurs</a:t>
            </a:r>
          </a:p>
        </p:txBody>
      </p:sp>
      <p:sp>
        <p:nvSpPr>
          <p:cNvPr id="137" name="ZoneTexte 136">
            <a:extLst>
              <a:ext uri="{FF2B5EF4-FFF2-40B4-BE49-F238E27FC236}">
                <a16:creationId xmlns:a16="http://schemas.microsoft.com/office/drawing/2014/main" id="{ED786EB4-8DB8-4058-84E5-20DC87D13E38}"/>
              </a:ext>
            </a:extLst>
          </p:cNvPr>
          <p:cNvSpPr txBox="1"/>
          <p:nvPr/>
        </p:nvSpPr>
        <p:spPr>
          <a:xfrm>
            <a:off x="8646568" y="5352308"/>
            <a:ext cx="101357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b="1" dirty="0">
                <a:solidFill>
                  <a:srgbClr val="A53010"/>
                </a:solidFill>
              </a:rPr>
              <a:t>Connecteurs</a:t>
            </a:r>
          </a:p>
        </p:txBody>
      </p:sp>
    </p:spTree>
    <p:extLst>
      <p:ext uri="{BB962C8B-B14F-4D97-AF65-F5344CB8AC3E}">
        <p14:creationId xmlns:p14="http://schemas.microsoft.com/office/powerpoint/2010/main" val="33539315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Structure </a:t>
            </a:r>
            <a:r>
              <a:rPr lang="fr-FR" dirty="0" err="1"/>
              <a:t>geotiff</a:t>
            </a:r>
            <a:endParaRPr lang="fr-FR" dirty="0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C122D1-6BAC-4381-A4A9-1D17129654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994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4104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position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</a:t>
            </a:r>
            <a:r>
              <a:rPr lang="fr-FR" sz="2000" dirty="0" err="1"/>
              <a:t>xp</a:t>
            </a:r>
            <a:r>
              <a:rPr lang="fr-FR" sz="2000" dirty="0"/>
              <a:t>, </a:t>
            </a:r>
            <a:r>
              <a:rPr lang="fr-FR" sz="2000" dirty="0" err="1"/>
              <a:t>yp</a:t>
            </a:r>
            <a:r>
              <a:rPr lang="fr-FR" sz="2000" dirty="0"/>
              <a:t>, 1) = </a:t>
            </a:r>
            <a:r>
              <a:rPr lang="fr-FR" sz="2000" dirty="0" err="1"/>
              <a:t>Transform</a:t>
            </a:r>
            <a:r>
              <a:rPr lang="fr-FR" sz="2000" dirty="0"/>
              <a:t> * index(xg+0,5, yg+0,5,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index</a:t>
            </a:r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xy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PasX</a:t>
            </a:r>
            <a:r>
              <a:rPr lang="fr-FR" dirty="0"/>
              <a:t>, </a:t>
            </a:r>
            <a:r>
              <a:rPr lang="fr-FR" dirty="0" err="1"/>
              <a:t>PasY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Xmax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Ymax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PasY</a:t>
            </a:r>
            <a:endParaRPr lang="fr-FR" dirty="0"/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369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PasX</a:t>
            </a:r>
            <a:endParaRPr lang="fr-FR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xp</a:t>
            </a:r>
            <a:r>
              <a:rPr lang="fr-FR" dirty="0"/>
              <a:t>, </a:t>
            </a:r>
            <a:r>
              <a:rPr lang="fr-FR" dirty="0" err="1"/>
              <a:t>yp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996150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165D0D-19DF-439D-9D76-BD8446335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Affichage cartographique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3C122D1-6BAC-4381-A4A9-1D17129654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E11A6E9B-8558-49F9-BFEA-1DC5794C6327}"/>
              </a:ext>
            </a:extLst>
          </p:cNvPr>
          <p:cNvGrpSpPr/>
          <p:nvPr/>
        </p:nvGrpSpPr>
        <p:grpSpPr>
          <a:xfrm>
            <a:off x="1904214" y="1696827"/>
            <a:ext cx="2890887" cy="2875175"/>
            <a:chOff x="1913641" y="1508289"/>
            <a:chExt cx="2890887" cy="3544478"/>
          </a:xfrm>
        </p:grpSpPr>
        <p:cxnSp>
          <p:nvCxnSpPr>
            <p:cNvPr id="6" name="Connecteur droit 5">
              <a:extLst>
                <a:ext uri="{FF2B5EF4-FFF2-40B4-BE49-F238E27FC236}">
                  <a16:creationId xmlns:a16="http://schemas.microsoft.com/office/drawing/2014/main" id="{4CF7A5AF-3100-4D2F-83CA-412BEC417D2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eur droit 6">
              <a:extLst>
                <a:ext uri="{FF2B5EF4-FFF2-40B4-BE49-F238E27FC236}">
                  <a16:creationId xmlns:a16="http://schemas.microsoft.com/office/drawing/2014/main" id="{47C432B6-A4D1-4BB1-97C5-903A6D1CF20E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eur droit 7">
              <a:extLst>
                <a:ext uri="{FF2B5EF4-FFF2-40B4-BE49-F238E27FC236}">
                  <a16:creationId xmlns:a16="http://schemas.microsoft.com/office/drawing/2014/main" id="{AD43938A-945F-41C8-A2C1-59AB2DB13BA1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2C263F01-D907-4F97-9F2F-F4E5768AEC83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eur droit 9">
              <a:extLst>
                <a:ext uri="{FF2B5EF4-FFF2-40B4-BE49-F238E27FC236}">
                  <a16:creationId xmlns:a16="http://schemas.microsoft.com/office/drawing/2014/main" id="{96DA772E-149F-4806-8D7B-B282C184160C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0B4D250-0BE7-4E8D-851E-4611AA736ED8}"/>
              </a:ext>
            </a:extLst>
          </p:cNvPr>
          <p:cNvGrpSpPr/>
          <p:nvPr/>
        </p:nvGrpSpPr>
        <p:grpSpPr>
          <a:xfrm rot="16200000">
            <a:off x="1921497" y="1704683"/>
            <a:ext cx="2890887" cy="2875175"/>
            <a:chOff x="1913641" y="1508289"/>
            <a:chExt cx="2890887" cy="3544478"/>
          </a:xfrm>
        </p:grpSpPr>
        <p:cxnSp>
          <p:nvCxnSpPr>
            <p:cNvPr id="13" name="Connecteur droit 12">
              <a:extLst>
                <a:ext uri="{FF2B5EF4-FFF2-40B4-BE49-F238E27FC236}">
                  <a16:creationId xmlns:a16="http://schemas.microsoft.com/office/drawing/2014/main" id="{F297AC13-263B-4DCB-912A-B2F7C0C5B144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cteur droit 13">
              <a:extLst>
                <a:ext uri="{FF2B5EF4-FFF2-40B4-BE49-F238E27FC236}">
                  <a16:creationId xmlns:a16="http://schemas.microsoft.com/office/drawing/2014/main" id="{3D82D853-66D0-473E-81EF-F7A9A82BF70F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14">
              <a:extLst>
                <a:ext uri="{FF2B5EF4-FFF2-40B4-BE49-F238E27FC236}">
                  <a16:creationId xmlns:a16="http://schemas.microsoft.com/office/drawing/2014/main" id="{1AD6142E-0ED0-413E-BEBA-1319DFE300C9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15">
              <a:extLst>
                <a:ext uri="{FF2B5EF4-FFF2-40B4-BE49-F238E27FC236}">
                  <a16:creationId xmlns:a16="http://schemas.microsoft.com/office/drawing/2014/main" id="{8F747FEC-9C43-4450-A840-295AB58DEA1F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eur droit 16">
              <a:extLst>
                <a:ext uri="{FF2B5EF4-FFF2-40B4-BE49-F238E27FC236}">
                  <a16:creationId xmlns:a16="http://schemas.microsoft.com/office/drawing/2014/main" id="{A6198A02-5504-415F-AAA7-1715ABB9671E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36D23AB1-2A59-41D1-8BF6-A2CAE1D565D8}"/>
              </a:ext>
            </a:extLst>
          </p:cNvPr>
          <p:cNvSpPr txBox="1"/>
          <p:nvPr/>
        </p:nvSpPr>
        <p:spPr>
          <a:xfrm>
            <a:off x="1635552" y="4554545"/>
            <a:ext cx="103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0, 4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45B058D2-8A9B-4A24-96CF-BE2EA1C804D2}"/>
              </a:ext>
            </a:extLst>
          </p:cNvPr>
          <p:cNvSpPr txBox="1"/>
          <p:nvPr/>
        </p:nvSpPr>
        <p:spPr>
          <a:xfrm>
            <a:off x="4515439" y="46631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4, 4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3061CF7-103E-4C8D-B24B-A399DF3195A9}"/>
              </a:ext>
            </a:extLst>
          </p:cNvPr>
          <p:cNvSpPr txBox="1"/>
          <p:nvPr/>
        </p:nvSpPr>
        <p:spPr>
          <a:xfrm>
            <a:off x="4556287" y="1316351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4, 0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18BDE88-83AE-463F-B90A-17D54C5EF97B}"/>
              </a:ext>
            </a:extLst>
          </p:cNvPr>
          <p:cNvSpPr txBox="1"/>
          <p:nvPr/>
        </p:nvSpPr>
        <p:spPr>
          <a:xfrm>
            <a:off x="1589201" y="1327495"/>
            <a:ext cx="5279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0,0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BB605F44-6980-4917-BA3C-75FB5315F3C6}"/>
              </a:ext>
            </a:extLst>
          </p:cNvPr>
          <p:cNvSpPr txBox="1"/>
          <p:nvPr/>
        </p:nvSpPr>
        <p:spPr>
          <a:xfrm>
            <a:off x="2932912" y="1060343"/>
            <a:ext cx="1486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Grille (</a:t>
            </a:r>
            <a:r>
              <a:rPr lang="fr-FR" sz="2400" b="1" dirty="0" err="1"/>
              <a:t>x,y</a:t>
            </a:r>
            <a:r>
              <a:rPr lang="fr-FR" sz="2400" b="1" dirty="0"/>
              <a:t>)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78AAD951-B983-41D8-AB32-07429742C49B}"/>
              </a:ext>
            </a:extLst>
          </p:cNvPr>
          <p:cNvSpPr txBox="1"/>
          <p:nvPr/>
        </p:nvSpPr>
        <p:spPr>
          <a:xfrm>
            <a:off x="2809188" y="4715770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= 5</a:t>
            </a:r>
          </a:p>
          <a:p>
            <a:r>
              <a:rPr lang="fr-FR" dirty="0"/>
              <a:t>x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EBA026A-2F1E-4E2B-8514-1B07591DA82C}"/>
              </a:ext>
            </a:extLst>
          </p:cNvPr>
          <p:cNvSpPr txBox="1"/>
          <p:nvPr/>
        </p:nvSpPr>
        <p:spPr>
          <a:xfrm>
            <a:off x="788504" y="2695201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= 5</a:t>
            </a:r>
          </a:p>
          <a:p>
            <a:r>
              <a:rPr lang="fr-FR" dirty="0"/>
              <a:t>y</a:t>
            </a:r>
          </a:p>
        </p:txBody>
      </p:sp>
      <p:sp>
        <p:nvSpPr>
          <p:cNvPr id="93" name="ZoneTexte 92">
            <a:extLst>
              <a:ext uri="{FF2B5EF4-FFF2-40B4-BE49-F238E27FC236}">
                <a16:creationId xmlns:a16="http://schemas.microsoft.com/office/drawing/2014/main" id="{A7CF507F-352C-4D58-9F57-CBFD0CA87101}"/>
              </a:ext>
            </a:extLst>
          </p:cNvPr>
          <p:cNvSpPr txBox="1"/>
          <p:nvPr/>
        </p:nvSpPr>
        <p:spPr>
          <a:xfrm>
            <a:off x="6447543" y="941602"/>
            <a:ext cx="990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r>
              <a:rPr lang="fr-FR" dirty="0"/>
              <a:t>, top</a:t>
            </a:r>
          </a:p>
        </p:txBody>
      </p:sp>
      <p:sp>
        <p:nvSpPr>
          <p:cNvPr id="94" name="ZoneTexte 93">
            <a:extLst>
              <a:ext uri="{FF2B5EF4-FFF2-40B4-BE49-F238E27FC236}">
                <a16:creationId xmlns:a16="http://schemas.microsoft.com/office/drawing/2014/main" id="{17FCF557-5C23-4B28-B693-17D081FC2A21}"/>
              </a:ext>
            </a:extLst>
          </p:cNvPr>
          <p:cNvSpPr txBox="1"/>
          <p:nvPr/>
        </p:nvSpPr>
        <p:spPr>
          <a:xfrm>
            <a:off x="8264167" y="786964"/>
            <a:ext cx="1605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Carte (</a:t>
            </a:r>
            <a:r>
              <a:rPr lang="fr-FR" sz="2400" b="1" dirty="0" err="1"/>
              <a:t>h,v</a:t>
            </a:r>
            <a:r>
              <a:rPr lang="fr-FR" sz="2400" b="1" dirty="0"/>
              <a:t>)</a:t>
            </a:r>
          </a:p>
        </p:txBody>
      </p:sp>
      <p:sp>
        <p:nvSpPr>
          <p:cNvPr id="96" name="ZoneTexte 95">
            <a:extLst>
              <a:ext uri="{FF2B5EF4-FFF2-40B4-BE49-F238E27FC236}">
                <a16:creationId xmlns:a16="http://schemas.microsoft.com/office/drawing/2014/main" id="{CBA49F32-51BD-43F0-A836-82658E76776C}"/>
              </a:ext>
            </a:extLst>
          </p:cNvPr>
          <p:cNvSpPr txBox="1"/>
          <p:nvPr/>
        </p:nvSpPr>
        <p:spPr>
          <a:xfrm>
            <a:off x="6225768" y="4799672"/>
            <a:ext cx="136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Left</a:t>
            </a:r>
            <a:endParaRPr lang="fr-FR" dirty="0"/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588F15B7-6FB1-4B83-875A-5C0CDE5AA151}"/>
              </a:ext>
            </a:extLst>
          </p:cNvPr>
          <p:cNvSpPr txBox="1"/>
          <p:nvPr/>
        </p:nvSpPr>
        <p:spPr>
          <a:xfrm>
            <a:off x="10437047" y="4933203"/>
            <a:ext cx="1758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</a:t>
            </a:r>
          </a:p>
          <a:p>
            <a:r>
              <a:rPr lang="fr-FR" dirty="0" err="1"/>
              <a:t>bottom</a:t>
            </a:r>
            <a:endParaRPr lang="fr-FR" dirty="0"/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C15BCBCB-6470-4DB1-BA80-5EBADE9A099D}"/>
              </a:ext>
            </a:extLst>
          </p:cNvPr>
          <p:cNvSpPr txBox="1"/>
          <p:nvPr/>
        </p:nvSpPr>
        <p:spPr>
          <a:xfrm>
            <a:off x="10021868" y="1015048"/>
            <a:ext cx="1758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right, top</a:t>
            </a:r>
          </a:p>
        </p:txBody>
      </p:sp>
      <p:sp>
        <p:nvSpPr>
          <p:cNvPr id="99" name="Espace réservé du contenu 2">
            <a:extLst>
              <a:ext uri="{FF2B5EF4-FFF2-40B4-BE49-F238E27FC236}">
                <a16:creationId xmlns:a16="http://schemas.microsoft.com/office/drawing/2014/main" id="{478D819C-CBF6-4456-956D-8B33B16B488E}"/>
              </a:ext>
            </a:extLst>
          </p:cNvPr>
          <p:cNvSpPr txBox="1">
            <a:spLocks/>
          </p:cNvSpPr>
          <p:nvPr/>
        </p:nvSpPr>
        <p:spPr>
          <a:xfrm>
            <a:off x="5308140" y="5786194"/>
            <a:ext cx="6653877" cy="441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Position (h, v, 1) = </a:t>
            </a:r>
            <a:r>
              <a:rPr lang="fr-FR" sz="2000" dirty="0" err="1"/>
              <a:t>Transform</a:t>
            </a:r>
            <a:r>
              <a:rPr lang="fr-FR" sz="2000" dirty="0"/>
              <a:t> * index(x+0,5, y+0,5, 1)</a:t>
            </a:r>
          </a:p>
        </p:txBody>
      </p:sp>
      <p:sp>
        <p:nvSpPr>
          <p:cNvPr id="5" name="Flèche : courbe vers le haut 4">
            <a:extLst>
              <a:ext uri="{FF2B5EF4-FFF2-40B4-BE49-F238E27FC236}">
                <a16:creationId xmlns:a16="http://schemas.microsoft.com/office/drawing/2014/main" id="{7AA93B76-F69B-4666-9DFE-81E98A76E585}"/>
              </a:ext>
            </a:extLst>
          </p:cNvPr>
          <p:cNvSpPr/>
          <p:nvPr/>
        </p:nvSpPr>
        <p:spPr>
          <a:xfrm rot="10800000">
            <a:off x="5080668" y="1753433"/>
            <a:ext cx="1525164" cy="407175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F4B129E-3B0D-4826-A802-5052E3CD91AD}"/>
              </a:ext>
            </a:extLst>
          </p:cNvPr>
          <p:cNvSpPr txBox="1"/>
          <p:nvPr/>
        </p:nvSpPr>
        <p:spPr>
          <a:xfrm flipH="1">
            <a:off x="5605739" y="1774408"/>
            <a:ext cx="1000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xy</a:t>
            </a:r>
            <a:endParaRPr lang="fr-FR" dirty="0"/>
          </a:p>
        </p:txBody>
      </p:sp>
      <p:sp>
        <p:nvSpPr>
          <p:cNvPr id="100" name="Flèche : courbe vers le haut 99">
            <a:extLst>
              <a:ext uri="{FF2B5EF4-FFF2-40B4-BE49-F238E27FC236}">
                <a16:creationId xmlns:a16="http://schemas.microsoft.com/office/drawing/2014/main" id="{5B6563DE-12B8-4F6F-9B2D-EF02FCC28A6F}"/>
              </a:ext>
            </a:extLst>
          </p:cNvPr>
          <p:cNvSpPr/>
          <p:nvPr/>
        </p:nvSpPr>
        <p:spPr>
          <a:xfrm>
            <a:off x="5127997" y="3943060"/>
            <a:ext cx="1525164" cy="325060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hv</a:t>
            </a:r>
            <a:endParaRPr lang="fr-FR" dirty="0">
              <a:solidFill>
                <a:schemeClr val="tx1"/>
              </a:solidFill>
            </a:endParaRPr>
          </a:p>
        </p:txBody>
      </p:sp>
      <p:grpSp>
        <p:nvGrpSpPr>
          <p:cNvPr id="101" name="Groupe 100">
            <a:extLst>
              <a:ext uri="{FF2B5EF4-FFF2-40B4-BE49-F238E27FC236}">
                <a16:creationId xmlns:a16="http://schemas.microsoft.com/office/drawing/2014/main" id="{E07D077F-023E-41B7-B916-E0C0E3E7336C}"/>
              </a:ext>
            </a:extLst>
          </p:cNvPr>
          <p:cNvGrpSpPr/>
          <p:nvPr/>
        </p:nvGrpSpPr>
        <p:grpSpPr>
          <a:xfrm>
            <a:off x="7167513" y="1725061"/>
            <a:ext cx="2890887" cy="2875175"/>
            <a:chOff x="1913641" y="1508289"/>
            <a:chExt cx="2890887" cy="3544478"/>
          </a:xfrm>
        </p:grpSpPr>
        <p:cxnSp>
          <p:nvCxnSpPr>
            <p:cNvPr id="102" name="Connecteur droit 101">
              <a:extLst>
                <a:ext uri="{FF2B5EF4-FFF2-40B4-BE49-F238E27FC236}">
                  <a16:creationId xmlns:a16="http://schemas.microsoft.com/office/drawing/2014/main" id="{B05019F8-97E7-4A8D-A2F9-3D7F636230A7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cteur droit 102">
              <a:extLst>
                <a:ext uri="{FF2B5EF4-FFF2-40B4-BE49-F238E27FC236}">
                  <a16:creationId xmlns:a16="http://schemas.microsoft.com/office/drawing/2014/main" id="{A5F5FD06-43DA-4209-A5D8-08481AD1E8A0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cteur droit 103">
              <a:extLst>
                <a:ext uri="{FF2B5EF4-FFF2-40B4-BE49-F238E27FC236}">
                  <a16:creationId xmlns:a16="http://schemas.microsoft.com/office/drawing/2014/main" id="{E463959C-1A8B-47E4-AD70-50378A087C46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cteur droit 104">
              <a:extLst>
                <a:ext uri="{FF2B5EF4-FFF2-40B4-BE49-F238E27FC236}">
                  <a16:creationId xmlns:a16="http://schemas.microsoft.com/office/drawing/2014/main" id="{95121F9A-A8B9-4645-9F3E-6A6FA74D1D0D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cteur droit 105">
              <a:extLst>
                <a:ext uri="{FF2B5EF4-FFF2-40B4-BE49-F238E27FC236}">
                  <a16:creationId xmlns:a16="http://schemas.microsoft.com/office/drawing/2014/main" id="{3936CC92-85DE-46D6-80B2-2D9B65BDECC1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Groupe 106">
            <a:extLst>
              <a:ext uri="{FF2B5EF4-FFF2-40B4-BE49-F238E27FC236}">
                <a16:creationId xmlns:a16="http://schemas.microsoft.com/office/drawing/2014/main" id="{B7CBB609-9DB3-49DF-BB36-E102141F5A50}"/>
              </a:ext>
            </a:extLst>
          </p:cNvPr>
          <p:cNvGrpSpPr/>
          <p:nvPr/>
        </p:nvGrpSpPr>
        <p:grpSpPr>
          <a:xfrm rot="16200000">
            <a:off x="7175369" y="1732917"/>
            <a:ext cx="2890887" cy="2875175"/>
            <a:chOff x="1913641" y="1508289"/>
            <a:chExt cx="2890887" cy="3544478"/>
          </a:xfrm>
        </p:grpSpPr>
        <p:cxnSp>
          <p:nvCxnSpPr>
            <p:cNvPr id="108" name="Connecteur droit 107">
              <a:extLst>
                <a:ext uri="{FF2B5EF4-FFF2-40B4-BE49-F238E27FC236}">
                  <a16:creationId xmlns:a16="http://schemas.microsoft.com/office/drawing/2014/main" id="{951B142B-B1FB-4290-AF1A-DEE0A59A686C}"/>
                </a:ext>
              </a:extLst>
            </p:cNvPr>
            <p:cNvCxnSpPr/>
            <p:nvPr/>
          </p:nvCxnSpPr>
          <p:spPr>
            <a:xfrm>
              <a:off x="1913641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611A9EAA-A36E-4912-996A-B45DFB072D06}"/>
                </a:ext>
              </a:extLst>
            </p:cNvPr>
            <p:cNvCxnSpPr/>
            <p:nvPr/>
          </p:nvCxnSpPr>
          <p:spPr>
            <a:xfrm>
              <a:off x="2636363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cteur droit 109">
              <a:extLst>
                <a:ext uri="{FF2B5EF4-FFF2-40B4-BE49-F238E27FC236}">
                  <a16:creationId xmlns:a16="http://schemas.microsoft.com/office/drawing/2014/main" id="{559E0757-05F6-434A-B506-1A5D06F5266F}"/>
                </a:ext>
              </a:extLst>
            </p:cNvPr>
            <p:cNvCxnSpPr/>
            <p:nvPr/>
          </p:nvCxnSpPr>
          <p:spPr>
            <a:xfrm>
              <a:off x="3359085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cteur droit 110">
              <a:extLst>
                <a:ext uri="{FF2B5EF4-FFF2-40B4-BE49-F238E27FC236}">
                  <a16:creationId xmlns:a16="http://schemas.microsoft.com/office/drawing/2014/main" id="{3E6FD4FB-0575-4D1B-988C-546FA207004B}"/>
                </a:ext>
              </a:extLst>
            </p:cNvPr>
            <p:cNvCxnSpPr/>
            <p:nvPr/>
          </p:nvCxnSpPr>
          <p:spPr>
            <a:xfrm>
              <a:off x="4081807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7579A529-0958-41E0-86BD-4ABADD67ED4A}"/>
                </a:ext>
              </a:extLst>
            </p:cNvPr>
            <p:cNvCxnSpPr/>
            <p:nvPr/>
          </p:nvCxnSpPr>
          <p:spPr>
            <a:xfrm>
              <a:off x="4804528" y="1508289"/>
              <a:ext cx="0" cy="3544478"/>
            </a:xfrm>
            <a:prstGeom prst="line">
              <a:avLst/>
            </a:prstGeom>
            <a:ln w="31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1C55D394-F8EE-4B59-AAEE-B9AE772C9AF2}"/>
              </a:ext>
            </a:extLst>
          </p:cNvPr>
          <p:cNvGrpSpPr/>
          <p:nvPr/>
        </p:nvGrpSpPr>
        <p:grpSpPr>
          <a:xfrm>
            <a:off x="6818720" y="1327496"/>
            <a:ext cx="3586899" cy="3665602"/>
            <a:chOff x="7082672" y="1138958"/>
            <a:chExt cx="3586899" cy="3665602"/>
          </a:xfrm>
        </p:grpSpPr>
        <p:cxnSp>
          <p:nvCxnSpPr>
            <p:cNvPr id="114" name="Connecteur droit 113">
              <a:extLst>
                <a:ext uri="{FF2B5EF4-FFF2-40B4-BE49-F238E27FC236}">
                  <a16:creationId xmlns:a16="http://schemas.microsoft.com/office/drawing/2014/main" id="{D2A053BA-B140-4E83-95A6-906D205EA3A9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cteur droit 114">
              <a:extLst>
                <a:ext uri="{FF2B5EF4-FFF2-40B4-BE49-F238E27FC236}">
                  <a16:creationId xmlns:a16="http://schemas.microsoft.com/office/drawing/2014/main" id="{1DF8A598-98C3-4A9B-8640-870FECDE30FF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cteur droit 115">
              <a:extLst>
                <a:ext uri="{FF2B5EF4-FFF2-40B4-BE49-F238E27FC236}">
                  <a16:creationId xmlns:a16="http://schemas.microsoft.com/office/drawing/2014/main" id="{BEED9C62-68B5-4D4C-8447-FC412FEB67C7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cteur droit 116">
              <a:extLst>
                <a:ext uri="{FF2B5EF4-FFF2-40B4-BE49-F238E27FC236}">
                  <a16:creationId xmlns:a16="http://schemas.microsoft.com/office/drawing/2014/main" id="{6F673152-8AE6-441D-AF27-9E99E8494A2F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cteur droit 117">
              <a:extLst>
                <a:ext uri="{FF2B5EF4-FFF2-40B4-BE49-F238E27FC236}">
                  <a16:creationId xmlns:a16="http://schemas.microsoft.com/office/drawing/2014/main" id="{C72F7E19-2B7B-402B-8D51-97F8BB67DBAE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cteur droit 118">
              <a:extLst>
                <a:ext uri="{FF2B5EF4-FFF2-40B4-BE49-F238E27FC236}">
                  <a16:creationId xmlns:a16="http://schemas.microsoft.com/office/drawing/2014/main" id="{7636DC69-633F-4537-9856-017ED42E7398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Groupe 119">
            <a:extLst>
              <a:ext uri="{FF2B5EF4-FFF2-40B4-BE49-F238E27FC236}">
                <a16:creationId xmlns:a16="http://schemas.microsoft.com/office/drawing/2014/main" id="{386ADFA9-A0BC-4F49-8B2A-AAB64F1A150A}"/>
              </a:ext>
            </a:extLst>
          </p:cNvPr>
          <p:cNvGrpSpPr/>
          <p:nvPr/>
        </p:nvGrpSpPr>
        <p:grpSpPr>
          <a:xfrm rot="16200000">
            <a:off x="6779382" y="1379398"/>
            <a:ext cx="3665503" cy="3586976"/>
            <a:chOff x="7082672" y="1138958"/>
            <a:chExt cx="3586899" cy="3665602"/>
          </a:xfrm>
        </p:grpSpPr>
        <p:cxnSp>
          <p:nvCxnSpPr>
            <p:cNvPr id="121" name="Connecteur droit 120">
              <a:extLst>
                <a:ext uri="{FF2B5EF4-FFF2-40B4-BE49-F238E27FC236}">
                  <a16:creationId xmlns:a16="http://schemas.microsoft.com/office/drawing/2014/main" id="{1D05DCC8-585A-42F3-A1D7-59D07CECED0B}"/>
                </a:ext>
              </a:extLst>
            </p:cNvPr>
            <p:cNvCxnSpPr/>
            <p:nvPr/>
          </p:nvCxnSpPr>
          <p:spPr>
            <a:xfrm>
              <a:off x="7778684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cteur droit 121">
              <a:extLst>
                <a:ext uri="{FF2B5EF4-FFF2-40B4-BE49-F238E27FC236}">
                  <a16:creationId xmlns:a16="http://schemas.microsoft.com/office/drawing/2014/main" id="{9CB0C552-9A84-4617-906C-BA39CEACB0CD}"/>
                </a:ext>
              </a:extLst>
            </p:cNvPr>
            <p:cNvCxnSpPr/>
            <p:nvPr/>
          </p:nvCxnSpPr>
          <p:spPr>
            <a:xfrm>
              <a:off x="8501406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eur droit 122">
              <a:extLst>
                <a:ext uri="{FF2B5EF4-FFF2-40B4-BE49-F238E27FC236}">
                  <a16:creationId xmlns:a16="http://schemas.microsoft.com/office/drawing/2014/main" id="{0EE1AB49-08D3-4E98-BD6A-BFF155F37C3D}"/>
                </a:ext>
              </a:extLst>
            </p:cNvPr>
            <p:cNvCxnSpPr/>
            <p:nvPr/>
          </p:nvCxnSpPr>
          <p:spPr>
            <a:xfrm>
              <a:off x="9224128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cteur droit 123">
              <a:extLst>
                <a:ext uri="{FF2B5EF4-FFF2-40B4-BE49-F238E27FC236}">
                  <a16:creationId xmlns:a16="http://schemas.microsoft.com/office/drawing/2014/main" id="{743A9440-60ED-4B9F-886A-632AFA222FEE}"/>
                </a:ext>
              </a:extLst>
            </p:cNvPr>
            <p:cNvCxnSpPr/>
            <p:nvPr/>
          </p:nvCxnSpPr>
          <p:spPr>
            <a:xfrm>
              <a:off x="9946850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cteur droit 124">
              <a:extLst>
                <a:ext uri="{FF2B5EF4-FFF2-40B4-BE49-F238E27FC236}">
                  <a16:creationId xmlns:a16="http://schemas.microsoft.com/office/drawing/2014/main" id="{3C31C13C-8BAD-4327-8435-B81FF726672F}"/>
                </a:ext>
              </a:extLst>
            </p:cNvPr>
            <p:cNvCxnSpPr/>
            <p:nvPr/>
          </p:nvCxnSpPr>
          <p:spPr>
            <a:xfrm>
              <a:off x="10669571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cteur droit 125">
              <a:extLst>
                <a:ext uri="{FF2B5EF4-FFF2-40B4-BE49-F238E27FC236}">
                  <a16:creationId xmlns:a16="http://schemas.microsoft.com/office/drawing/2014/main" id="{7BD24DF5-F8E7-43BB-9064-A0A20F28249A}"/>
                </a:ext>
              </a:extLst>
            </p:cNvPr>
            <p:cNvCxnSpPr/>
            <p:nvPr/>
          </p:nvCxnSpPr>
          <p:spPr>
            <a:xfrm>
              <a:off x="7082672" y="1138958"/>
              <a:ext cx="0" cy="3665602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Espace réservé du contenu 2">
            <a:extLst>
              <a:ext uri="{FF2B5EF4-FFF2-40B4-BE49-F238E27FC236}">
                <a16:creationId xmlns:a16="http://schemas.microsoft.com/office/drawing/2014/main" id="{64536B4A-DED1-4175-B980-34ABC1AB010D}"/>
              </a:ext>
            </a:extLst>
          </p:cNvPr>
          <p:cNvSpPr txBox="1">
            <a:spLocks/>
          </p:cNvSpPr>
          <p:nvPr/>
        </p:nvSpPr>
        <p:spPr>
          <a:xfrm>
            <a:off x="5308141" y="6113181"/>
            <a:ext cx="4679565" cy="3719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 err="1"/>
              <a:t>Bounds</a:t>
            </a:r>
            <a:r>
              <a:rPr lang="fr-FR" sz="2000" dirty="0"/>
              <a:t> : (</a:t>
            </a:r>
            <a:r>
              <a:rPr lang="fr-FR" sz="2000" dirty="0" err="1"/>
              <a:t>left</a:t>
            </a:r>
            <a:r>
              <a:rPr lang="fr-FR" sz="2000" dirty="0"/>
              <a:t>, </a:t>
            </a:r>
            <a:r>
              <a:rPr lang="fr-FR" sz="2000" dirty="0" err="1"/>
              <a:t>bottom</a:t>
            </a:r>
            <a:r>
              <a:rPr lang="fr-FR" sz="2000" dirty="0"/>
              <a:t>, right, top)</a:t>
            </a:r>
          </a:p>
        </p:txBody>
      </p:sp>
      <p:sp>
        <p:nvSpPr>
          <p:cNvPr id="133" name="Espace réservé du contenu 2">
            <a:extLst>
              <a:ext uri="{FF2B5EF4-FFF2-40B4-BE49-F238E27FC236}">
                <a16:creationId xmlns:a16="http://schemas.microsoft.com/office/drawing/2014/main" id="{6D679C13-727F-4B84-BDD5-E8D6BA2429D7}"/>
              </a:ext>
            </a:extLst>
          </p:cNvPr>
          <p:cNvSpPr txBox="1">
            <a:spLocks/>
          </p:cNvSpPr>
          <p:nvPr/>
        </p:nvSpPr>
        <p:spPr>
          <a:xfrm>
            <a:off x="-39285" y="5397970"/>
            <a:ext cx="5326033" cy="12389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Paramètres :</a:t>
            </a:r>
          </a:p>
          <a:p>
            <a:pPr lvl="1"/>
            <a:r>
              <a:rPr lang="fr-FR" dirty="0" err="1"/>
              <a:t>Height</a:t>
            </a:r>
            <a:r>
              <a:rPr lang="fr-FR" dirty="0"/>
              <a:t>, </a:t>
            </a:r>
            <a:r>
              <a:rPr lang="fr-FR" dirty="0" err="1"/>
              <a:t>Width</a:t>
            </a:r>
            <a:r>
              <a:rPr lang="fr-FR" dirty="0"/>
              <a:t>, </a:t>
            </a:r>
            <a:r>
              <a:rPr lang="fr-FR" dirty="0" err="1"/>
              <a:t>Transform</a:t>
            </a:r>
            <a:r>
              <a:rPr lang="fr-FR" dirty="0"/>
              <a:t> (</a:t>
            </a:r>
            <a:r>
              <a:rPr lang="fr-FR" dirty="0" err="1"/>
              <a:t>Pash</a:t>
            </a:r>
            <a:r>
              <a:rPr lang="fr-FR" dirty="0"/>
              <a:t>, </a:t>
            </a:r>
            <a:r>
              <a:rPr lang="fr-FR" dirty="0" err="1"/>
              <a:t>Pasv</a:t>
            </a:r>
            <a:r>
              <a:rPr lang="fr-FR" dirty="0"/>
              <a:t>, </a:t>
            </a:r>
            <a:r>
              <a:rPr lang="fr-FR" dirty="0" err="1"/>
              <a:t>left</a:t>
            </a:r>
            <a:r>
              <a:rPr lang="fr-FR" dirty="0"/>
              <a:t>, top)</a:t>
            </a:r>
          </a:p>
          <a:p>
            <a:pPr lvl="1"/>
            <a:r>
              <a:rPr lang="fr-FR" dirty="0"/>
              <a:t>Matrice des valeurs (</a:t>
            </a:r>
            <a:r>
              <a:rPr lang="fr-FR" dirty="0" err="1"/>
              <a:t>Array</a:t>
            </a:r>
            <a:r>
              <a:rPr lang="fr-FR" dirty="0"/>
              <a:t> : [Y, X])</a:t>
            </a:r>
          </a:p>
        </p:txBody>
      </p:sp>
      <p:sp>
        <p:nvSpPr>
          <p:cNvPr id="61" name="Ellipse 60">
            <a:extLst>
              <a:ext uri="{FF2B5EF4-FFF2-40B4-BE49-F238E27FC236}">
                <a16:creationId xmlns:a16="http://schemas.microsoft.com/office/drawing/2014/main" id="{6B00B5C2-881C-4D02-81E6-134193C9F11B}"/>
              </a:ext>
            </a:extLst>
          </p:cNvPr>
          <p:cNvSpPr/>
          <p:nvPr/>
        </p:nvSpPr>
        <p:spPr>
          <a:xfrm>
            <a:off x="7087770" y="1650249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234290B7-CA63-4427-9E8D-7BDD7AD381A4}"/>
              </a:ext>
            </a:extLst>
          </p:cNvPr>
          <p:cNvSpPr txBox="1"/>
          <p:nvPr/>
        </p:nvSpPr>
        <p:spPr>
          <a:xfrm>
            <a:off x="6899642" y="1735000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hmin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vmin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3" name="Ellipse 62">
            <a:extLst>
              <a:ext uri="{FF2B5EF4-FFF2-40B4-BE49-F238E27FC236}">
                <a16:creationId xmlns:a16="http://schemas.microsoft.com/office/drawing/2014/main" id="{ADEE249C-DF54-4207-9493-0EC39452705B}"/>
              </a:ext>
            </a:extLst>
          </p:cNvPr>
          <p:cNvSpPr/>
          <p:nvPr/>
        </p:nvSpPr>
        <p:spPr>
          <a:xfrm>
            <a:off x="9968866" y="451619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D7867E32-66C9-46D4-83E9-F6EEC475EEDC}"/>
              </a:ext>
            </a:extLst>
          </p:cNvPr>
          <p:cNvSpPr txBox="1"/>
          <p:nvPr/>
        </p:nvSpPr>
        <p:spPr>
          <a:xfrm>
            <a:off x="8996312" y="4224897"/>
            <a:ext cx="1317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hmax</a:t>
            </a:r>
            <a:r>
              <a:rPr lang="fr-FR" dirty="0">
                <a:solidFill>
                  <a:srgbClr val="002060"/>
                </a:solidFill>
              </a:rPr>
              <a:t>, </a:t>
            </a:r>
            <a:r>
              <a:rPr lang="fr-FR" dirty="0" err="1">
                <a:solidFill>
                  <a:srgbClr val="002060"/>
                </a:solidFill>
              </a:rPr>
              <a:t>vmax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3F16EC9-C429-48AD-B047-93CACADA486F}"/>
              </a:ext>
            </a:extLst>
          </p:cNvPr>
          <p:cNvCxnSpPr>
            <a:cxnSpLocks/>
          </p:cNvCxnSpPr>
          <p:nvPr/>
        </p:nvCxnSpPr>
        <p:spPr>
          <a:xfrm flipH="1" flipV="1">
            <a:off x="10581978" y="1327495"/>
            <a:ext cx="20037" cy="3678141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3B6B8764-6477-428C-946B-E29F58F9B0A9}"/>
              </a:ext>
            </a:extLst>
          </p:cNvPr>
          <p:cNvSpPr txBox="1"/>
          <p:nvPr/>
        </p:nvSpPr>
        <p:spPr>
          <a:xfrm>
            <a:off x="10578241" y="1952075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Height</a:t>
            </a:r>
            <a:r>
              <a:rPr lang="fr-FR" dirty="0"/>
              <a:t> * </a:t>
            </a:r>
            <a:r>
              <a:rPr lang="fr-FR" dirty="0" err="1"/>
              <a:t>Pasv</a:t>
            </a:r>
            <a:endParaRPr lang="fr-FR" dirty="0"/>
          </a:p>
          <a:p>
            <a:r>
              <a:rPr lang="fr-FR" dirty="0"/>
              <a:t>(v: vertical)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A40DF19B-2BC4-4C42-BD5E-C63812B684A9}"/>
              </a:ext>
            </a:extLst>
          </p:cNvPr>
          <p:cNvSpPr txBox="1"/>
          <p:nvPr/>
        </p:nvSpPr>
        <p:spPr>
          <a:xfrm>
            <a:off x="8157708" y="5110206"/>
            <a:ext cx="152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Width</a:t>
            </a:r>
            <a:r>
              <a:rPr lang="fr-FR" dirty="0"/>
              <a:t> * </a:t>
            </a:r>
            <a:r>
              <a:rPr lang="fr-FR" dirty="0" err="1"/>
              <a:t>Pash</a:t>
            </a:r>
            <a:endParaRPr lang="fr-FR" dirty="0"/>
          </a:p>
          <a:p>
            <a:r>
              <a:rPr lang="fr-FR" dirty="0"/>
              <a:t>(h: horizontal)</a:t>
            </a:r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FCE60A99-C52D-480A-8472-50A3FD37C95D}"/>
              </a:ext>
            </a:extLst>
          </p:cNvPr>
          <p:cNvCxnSpPr>
            <a:cxnSpLocks/>
          </p:cNvCxnSpPr>
          <p:nvPr/>
        </p:nvCxnSpPr>
        <p:spPr>
          <a:xfrm flipH="1" flipV="1">
            <a:off x="6821079" y="5141991"/>
            <a:ext cx="3584542" cy="9019"/>
          </a:xfrm>
          <a:prstGeom prst="straightConnector1">
            <a:avLst/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Ellipse 70">
            <a:extLst>
              <a:ext uri="{FF2B5EF4-FFF2-40B4-BE49-F238E27FC236}">
                <a16:creationId xmlns:a16="http://schemas.microsoft.com/office/drawing/2014/main" id="{73A90AA7-6646-4598-B2D6-E27F94B7EC17}"/>
              </a:ext>
            </a:extLst>
          </p:cNvPr>
          <p:cNvSpPr/>
          <p:nvPr/>
        </p:nvSpPr>
        <p:spPr>
          <a:xfrm>
            <a:off x="2554667" y="3802921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2F3AA634-F08D-4BB3-9CA9-DAC5175116BB}"/>
              </a:ext>
            </a:extLst>
          </p:cNvPr>
          <p:cNvSpPr txBox="1"/>
          <p:nvPr/>
        </p:nvSpPr>
        <p:spPr>
          <a:xfrm>
            <a:off x="2677897" y="3462822"/>
            <a:ext cx="740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xg</a:t>
            </a:r>
            <a:r>
              <a:rPr lang="fr-FR" dirty="0"/>
              <a:t>, </a:t>
            </a:r>
            <a:r>
              <a:rPr lang="fr-FR" dirty="0" err="1"/>
              <a:t>yg</a:t>
            </a:r>
            <a:endParaRPr lang="fr-FR" dirty="0"/>
          </a:p>
        </p:txBody>
      </p:sp>
      <p:sp>
        <p:nvSpPr>
          <p:cNvPr id="73" name="Ellipse 72">
            <a:extLst>
              <a:ext uri="{FF2B5EF4-FFF2-40B4-BE49-F238E27FC236}">
                <a16:creationId xmlns:a16="http://schemas.microsoft.com/office/drawing/2014/main" id="{98677131-9655-4F9F-9F83-1B1ACD8D92F3}"/>
              </a:ext>
            </a:extLst>
          </p:cNvPr>
          <p:cNvSpPr/>
          <p:nvPr/>
        </p:nvSpPr>
        <p:spPr>
          <a:xfrm>
            <a:off x="7825400" y="3805976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FFA52B7B-CEFD-42E1-B5FE-DAE2C446F9D7}"/>
              </a:ext>
            </a:extLst>
          </p:cNvPr>
          <p:cNvSpPr txBox="1"/>
          <p:nvPr/>
        </p:nvSpPr>
        <p:spPr>
          <a:xfrm>
            <a:off x="7948630" y="3465877"/>
            <a:ext cx="8842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hp</a:t>
            </a:r>
            <a:r>
              <a:rPr lang="fr-FR" dirty="0"/>
              <a:t>, </a:t>
            </a:r>
            <a:r>
              <a:rPr lang="fr-FR" dirty="0" err="1"/>
              <a:t>vp</a:t>
            </a:r>
            <a:endParaRPr lang="fr-FR" dirty="0"/>
          </a:p>
        </p:txBody>
      </p:sp>
      <p:sp>
        <p:nvSpPr>
          <p:cNvPr id="75" name="Ellipse 74">
            <a:extLst>
              <a:ext uri="{FF2B5EF4-FFF2-40B4-BE49-F238E27FC236}">
                <a16:creationId xmlns:a16="http://schemas.microsoft.com/office/drawing/2014/main" id="{30E285FF-C757-4013-ADAE-AD2DAC784F58}"/>
              </a:ext>
            </a:extLst>
          </p:cNvPr>
          <p:cNvSpPr/>
          <p:nvPr/>
        </p:nvSpPr>
        <p:spPr>
          <a:xfrm>
            <a:off x="1848242" y="1628504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6" name="Ellipse 75">
            <a:extLst>
              <a:ext uri="{FF2B5EF4-FFF2-40B4-BE49-F238E27FC236}">
                <a16:creationId xmlns:a16="http://schemas.microsoft.com/office/drawing/2014/main" id="{AB103FA1-3738-45CE-8608-FE7DC6C5BFF2}"/>
              </a:ext>
            </a:extLst>
          </p:cNvPr>
          <p:cNvSpPr/>
          <p:nvPr/>
        </p:nvSpPr>
        <p:spPr>
          <a:xfrm>
            <a:off x="4707145" y="4487982"/>
            <a:ext cx="160245" cy="146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541159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CEF4723-DEA3-40B9-958B-856FD1FB1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 paramètres - </a:t>
            </a:r>
            <a:r>
              <a:rPr lang="fr-FR" dirty="0" err="1"/>
              <a:t>Géotiff</a:t>
            </a:r>
            <a:endParaRPr lang="fr-F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fr-FR" sz="2000" dirty="0"/>
                  <a:t>Paramètres :</a:t>
                </a:r>
              </a:p>
              <a:p>
                <a:pPr lvl="1"/>
                <a:r>
                  <a:rPr lang="fr-FR" sz="1800" dirty="0"/>
                  <a:t>Grille</a:t>
                </a:r>
              </a:p>
              <a:p>
                <a:pPr lvl="2"/>
                <a:r>
                  <a:rPr lang="fr-FR" sz="1600" dirty="0" err="1"/>
                  <a:t>Xmin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Ymin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Xmax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Ymax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1"/>
                <a:r>
                  <a:rPr lang="fr-FR" sz="1800" dirty="0" err="1"/>
                  <a:t>Geotiff</a:t>
                </a:r>
                <a:endParaRPr lang="fr-FR" sz="1800" dirty="0"/>
              </a:p>
              <a:p>
                <a:pPr lvl="2"/>
                <a:r>
                  <a:rPr lang="fr-FR" sz="1600" dirty="0" err="1"/>
                  <a:t>Transform</a:t>
                </a:r>
                <a:r>
                  <a:rPr lang="fr-FR" sz="1600" dirty="0"/>
                  <a:t> : matrice de transformation de grille vers carte</a:t>
                </a:r>
              </a:p>
              <a:p>
                <a:pPr lvl="2"/>
                <a:r>
                  <a:rPr lang="fr-FR" sz="1600" dirty="0" err="1"/>
                  <a:t>array</a:t>
                </a:r>
                <a:r>
                  <a:rPr lang="fr-FR" sz="1600" dirty="0"/>
                  <a:t>[</a:t>
                </a:r>
                <a:r>
                  <a:rPr lang="fr-FR" sz="1600" dirty="0" err="1"/>
                  <a:t>height</a:t>
                </a:r>
                <a:r>
                  <a:rPr lang="fr-FR" sz="1600" dirty="0"/>
                  <a:t>, </a:t>
                </a:r>
                <a:r>
                  <a:rPr lang="fr-FR" sz="1600" dirty="0" err="1"/>
                  <a:t>width</a:t>
                </a:r>
                <a:r>
                  <a:rPr lang="fr-FR" sz="1600" dirty="0"/>
                  <a:t>] : valeurs sur la grille</a:t>
                </a:r>
              </a:p>
              <a:p>
                <a:pPr lvl="2"/>
                <a:endParaRPr lang="fr-FR" sz="1600" dirty="0"/>
              </a:p>
              <a:p>
                <a:r>
                  <a:rPr lang="fr-FR" sz="2000" dirty="0"/>
                  <a:t>Transformation (hors rotation)</a:t>
                </a:r>
              </a:p>
              <a:p>
                <a:endParaRPr lang="fr-FR" sz="2000" dirty="0"/>
              </a:p>
              <a:p>
                <a:pPr lvl="1"/>
                <a:r>
                  <a:rPr lang="fr-FR" sz="1800" dirty="0"/>
                  <a:t>Grille g , carte p 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𝑎𝑠h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𝑙𝑒𝑓𝑡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𝑝𝑎𝑠𝑣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𝑡𝑜𝑝</m:t>
                              </m:r>
                            </m:e>
                          </m:mr>
                          <m:mr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fr-FR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fr-FR" sz="1800" dirty="0"/>
                  <a:t> 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fr-FR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fr-FR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sub>
                              </m:sSub>
                              <m:r>
                                <a:rPr lang="fr-FR" sz="1800" i="1">
                                  <a:latin typeface="Cambria Math" panose="02040503050406030204" pitchFamily="18" charset="0"/>
                                </a:rPr>
                                <m:t>+0,5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sub>
                                  <m:r>
                                    <a:rPr lang="fr-FR" sz="1800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fr-FR" sz="1800" dirty="0"/>
              </a:p>
              <a:p>
                <a:pPr lvl="1"/>
                <a:endParaRPr lang="fr-FR" sz="1800" dirty="0"/>
              </a:p>
              <a:p>
                <a:pPr lvl="1"/>
                <a:r>
                  <a:rPr lang="fr-FR" sz="1800" dirty="0"/>
                  <a:t>Grille vers carte </a:t>
                </a:r>
              </a:p>
              <a:p>
                <a:pPr lvl="2"/>
                <a:r>
                  <a:rPr lang="fr-FR" sz="1600" dirty="0" err="1"/>
                  <a:t>hp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left</a:t>
                </a:r>
                <a:r>
                  <a:rPr lang="fr-FR" sz="1600" dirty="0"/>
                  <a:t> = </a:t>
                </a:r>
                <a:r>
                  <a:rPr lang="fr-FR" sz="1600" dirty="0" err="1"/>
                  <a:t>xg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pash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hmin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vp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+.5)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top = </a:t>
                </a:r>
                <a:r>
                  <a:rPr lang="fr-FR" sz="1600" dirty="0" err="1"/>
                  <a:t>yg</a:t>
                </a:r>
                <a:r>
                  <a:rPr lang="fr-FR" sz="1600" dirty="0"/>
                  <a:t> * </a:t>
                </a:r>
                <a:r>
                  <a:rPr lang="fr-FR" sz="1600" dirty="0" err="1"/>
                  <a:t>pasv</a:t>
                </a:r>
                <a:r>
                  <a:rPr lang="fr-FR" sz="1600" dirty="0"/>
                  <a:t> + </a:t>
                </a:r>
                <a:r>
                  <a:rPr lang="fr-FR" sz="1600" dirty="0" err="1"/>
                  <a:t>vmin</a:t>
                </a: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lvl="1"/>
                <a:r>
                  <a:rPr lang="fr-FR" sz="1800" dirty="0"/>
                  <a:t>Carte vers grille</a:t>
                </a:r>
              </a:p>
              <a:p>
                <a:pPr lvl="2"/>
                <a:r>
                  <a:rPr lang="fr-FR" sz="1600" dirty="0" err="1"/>
                  <a:t>xg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hp-hmin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pash</a:t>
                </a:r>
                <a:endParaRPr lang="fr-FR" sz="1600" dirty="0"/>
              </a:p>
              <a:p>
                <a:pPr lvl="2"/>
                <a:r>
                  <a:rPr lang="fr-FR" sz="1600" dirty="0" err="1"/>
                  <a:t>yg</a:t>
                </a:r>
                <a:r>
                  <a:rPr lang="fr-FR" sz="1600" dirty="0"/>
                  <a:t> = (</a:t>
                </a:r>
                <a:r>
                  <a:rPr lang="fr-FR" sz="1600" dirty="0" err="1"/>
                  <a:t>vp-vmin</a:t>
                </a:r>
                <a:r>
                  <a:rPr lang="fr-FR" sz="1600" dirty="0"/>
                  <a:t>) / </a:t>
                </a:r>
                <a:r>
                  <a:rPr lang="fr-FR" sz="1600" dirty="0" err="1"/>
                  <a:t>pasv</a:t>
                </a:r>
                <a:endParaRPr lang="fr-FR" sz="1600" dirty="0"/>
              </a:p>
              <a:p>
                <a:pPr lvl="2"/>
                <a:endParaRPr lang="fr-FR" sz="1600" dirty="0"/>
              </a:p>
              <a:p>
                <a:pPr lvl="2"/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  <a:p>
                <a:pPr marL="668337" lvl="2" indent="0">
                  <a:buNone/>
                </a:pPr>
                <a:endParaRPr lang="fr-FR" sz="1600" dirty="0"/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0F536770-C57C-4F51-919D-C8115E6B32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070" y="1044427"/>
                <a:ext cx="6707032" cy="5610897"/>
              </a:xfrm>
              <a:blipFill>
                <a:blip r:embed="rId2"/>
                <a:stretch>
                  <a:fillRect l="-455" t="-11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407A87D0-9191-48D3-9B8A-13BDD739AEC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40531046-E743-4B14-905F-FBACA427E8DF}"/>
              </a:ext>
            </a:extLst>
          </p:cNvPr>
          <p:cNvSpPr txBox="1">
            <a:spLocks/>
          </p:cNvSpPr>
          <p:nvPr/>
        </p:nvSpPr>
        <p:spPr>
          <a:xfrm>
            <a:off x="7070102" y="1030071"/>
            <a:ext cx="4487159" cy="5210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dirty="0"/>
              <a:t>Conversion</a:t>
            </a:r>
          </a:p>
          <a:p>
            <a:pPr lvl="1"/>
            <a:r>
              <a:rPr lang="fr-FR" sz="1800" dirty="0" err="1"/>
              <a:t>hmin</a:t>
            </a:r>
            <a:r>
              <a:rPr lang="fr-FR" sz="1800" dirty="0"/>
              <a:t> = </a:t>
            </a:r>
            <a:r>
              <a:rPr lang="fr-FR" sz="1800" dirty="0" err="1"/>
              <a:t>Left</a:t>
            </a:r>
            <a:r>
              <a:rPr lang="fr-FR" sz="1800" dirty="0"/>
              <a:t>	 + 0,5 </a:t>
            </a:r>
            <a:r>
              <a:rPr lang="fr-FR" sz="1800" dirty="0" err="1"/>
              <a:t>Pash</a:t>
            </a:r>
            <a:endParaRPr lang="fr-FR" sz="1800" dirty="0"/>
          </a:p>
          <a:p>
            <a:pPr lvl="1"/>
            <a:r>
              <a:rPr lang="fr-FR" sz="1800" dirty="0" err="1"/>
              <a:t>vmin</a:t>
            </a:r>
            <a:r>
              <a:rPr lang="fr-FR" sz="1800" dirty="0"/>
              <a:t> = Top	 + 0,5 </a:t>
            </a:r>
            <a:r>
              <a:rPr lang="fr-FR" sz="1800" dirty="0" err="1"/>
              <a:t>Pasv</a:t>
            </a:r>
            <a:endParaRPr lang="fr-FR" sz="1800" dirty="0"/>
          </a:p>
          <a:p>
            <a:pPr lvl="1"/>
            <a:r>
              <a:rPr lang="fr-FR" sz="1800" dirty="0" err="1"/>
              <a:t>hmax</a:t>
            </a:r>
            <a:r>
              <a:rPr lang="fr-FR" sz="1800" dirty="0"/>
              <a:t> = Right   – 0,5 </a:t>
            </a:r>
            <a:r>
              <a:rPr lang="fr-FR" sz="1800" dirty="0" err="1"/>
              <a:t>Pash</a:t>
            </a:r>
            <a:endParaRPr lang="fr-FR" sz="1800" dirty="0"/>
          </a:p>
          <a:p>
            <a:pPr lvl="1"/>
            <a:r>
              <a:rPr lang="fr-FR" sz="1800" dirty="0" err="1"/>
              <a:t>vmax</a:t>
            </a:r>
            <a:r>
              <a:rPr lang="fr-FR" sz="1800" dirty="0"/>
              <a:t> = Bottom – 0,5 </a:t>
            </a:r>
            <a:r>
              <a:rPr lang="fr-FR" sz="1800" dirty="0" err="1"/>
              <a:t>Pasv</a:t>
            </a:r>
            <a:endParaRPr lang="fr-FR" sz="1800" dirty="0"/>
          </a:p>
          <a:p>
            <a:pPr marL="314325" lvl="1" indent="0">
              <a:buNone/>
            </a:pPr>
            <a:endParaRPr lang="fr-FR" sz="1800" dirty="0"/>
          </a:p>
          <a:p>
            <a:pPr lvl="1"/>
            <a:r>
              <a:rPr lang="fr-FR" sz="1800" dirty="0" err="1"/>
              <a:t>Width</a:t>
            </a:r>
            <a:r>
              <a:rPr lang="fr-FR" sz="1800" dirty="0"/>
              <a:t> = (</a:t>
            </a:r>
            <a:r>
              <a:rPr lang="fr-FR" sz="1800" dirty="0" err="1"/>
              <a:t>hmax-hmin</a:t>
            </a:r>
            <a:r>
              <a:rPr lang="fr-FR" sz="1800" dirty="0"/>
              <a:t>) / </a:t>
            </a:r>
            <a:r>
              <a:rPr lang="fr-FR" sz="1800" dirty="0" err="1"/>
              <a:t>Pash</a:t>
            </a:r>
            <a:r>
              <a:rPr lang="fr-FR" sz="1800" dirty="0"/>
              <a:t> + 1</a:t>
            </a:r>
          </a:p>
          <a:p>
            <a:pPr lvl="1"/>
            <a:r>
              <a:rPr lang="fr-FR" sz="1800" dirty="0" err="1"/>
              <a:t>Height</a:t>
            </a:r>
            <a:r>
              <a:rPr lang="fr-FR" sz="1800" dirty="0"/>
              <a:t> = (</a:t>
            </a:r>
            <a:r>
              <a:rPr lang="fr-FR" sz="1800" dirty="0" err="1"/>
              <a:t>vmax-vmin</a:t>
            </a:r>
            <a:r>
              <a:rPr lang="fr-FR" sz="1800" dirty="0"/>
              <a:t>) / </a:t>
            </a:r>
            <a:r>
              <a:rPr lang="fr-FR" sz="1800" dirty="0" err="1"/>
              <a:t>Pasv</a:t>
            </a:r>
            <a:r>
              <a:rPr lang="fr-FR" sz="1800" dirty="0"/>
              <a:t> + 1</a:t>
            </a:r>
          </a:p>
          <a:p>
            <a:pPr lvl="1"/>
            <a:r>
              <a:rPr lang="fr-FR" sz="1800" dirty="0" err="1"/>
              <a:t>Left</a:t>
            </a:r>
            <a:r>
              <a:rPr lang="fr-FR" sz="1800" dirty="0"/>
              <a:t>     = </a:t>
            </a:r>
            <a:r>
              <a:rPr lang="fr-FR" sz="1800" dirty="0" err="1"/>
              <a:t>hmin</a:t>
            </a:r>
            <a:r>
              <a:rPr lang="fr-FR" sz="1800" dirty="0"/>
              <a:t> – 0,5 * </a:t>
            </a:r>
            <a:r>
              <a:rPr lang="fr-FR" sz="1800" dirty="0" err="1"/>
              <a:t>Pash</a:t>
            </a:r>
            <a:endParaRPr lang="fr-FR" sz="1800" dirty="0"/>
          </a:p>
          <a:p>
            <a:pPr lvl="1"/>
            <a:r>
              <a:rPr lang="fr-FR" sz="1800" dirty="0"/>
              <a:t>Top      = </a:t>
            </a:r>
            <a:r>
              <a:rPr lang="fr-FR" sz="1800" dirty="0" err="1"/>
              <a:t>vmin</a:t>
            </a:r>
            <a:r>
              <a:rPr lang="fr-FR" sz="1800" dirty="0"/>
              <a:t> – 0,5 * </a:t>
            </a:r>
            <a:r>
              <a:rPr lang="fr-FR" sz="1800" dirty="0" err="1"/>
              <a:t>Pasv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/>
              <a:t>Right    = </a:t>
            </a:r>
            <a:r>
              <a:rPr lang="fr-FR" sz="1800" dirty="0" err="1"/>
              <a:t>Left</a:t>
            </a:r>
            <a:r>
              <a:rPr lang="fr-FR" sz="1800" dirty="0"/>
              <a:t> + </a:t>
            </a:r>
            <a:r>
              <a:rPr lang="fr-FR" sz="1800" dirty="0" err="1"/>
              <a:t>Width</a:t>
            </a:r>
            <a:r>
              <a:rPr lang="fr-FR" sz="1800" dirty="0"/>
              <a:t> * </a:t>
            </a:r>
            <a:r>
              <a:rPr lang="fr-FR" sz="1800" dirty="0" err="1"/>
              <a:t>Pash</a:t>
            </a:r>
            <a:endParaRPr lang="fr-FR" sz="1800" dirty="0"/>
          </a:p>
          <a:p>
            <a:pPr lvl="1"/>
            <a:r>
              <a:rPr lang="fr-FR" sz="1800" dirty="0"/>
              <a:t>Bottom =  Top + </a:t>
            </a:r>
            <a:r>
              <a:rPr lang="fr-FR" sz="1800" dirty="0" err="1"/>
              <a:t>Height</a:t>
            </a:r>
            <a:r>
              <a:rPr lang="fr-FR" sz="1800" dirty="0"/>
              <a:t> * </a:t>
            </a:r>
            <a:r>
              <a:rPr lang="fr-FR" sz="1800" dirty="0" err="1"/>
              <a:t>Pasv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r>
              <a:rPr lang="fr-FR" sz="1800" dirty="0" err="1"/>
              <a:t>Pash</a:t>
            </a:r>
            <a:r>
              <a:rPr lang="fr-FR" sz="1800" dirty="0"/>
              <a:t> = (Right-</a:t>
            </a:r>
            <a:r>
              <a:rPr lang="fr-FR" sz="1800" dirty="0" err="1"/>
              <a:t>Left</a:t>
            </a:r>
            <a:r>
              <a:rPr lang="fr-FR" sz="1800" dirty="0"/>
              <a:t>)   /  </a:t>
            </a:r>
            <a:r>
              <a:rPr lang="fr-FR" sz="1800" dirty="0" err="1"/>
              <a:t>Width</a:t>
            </a:r>
            <a:endParaRPr lang="fr-FR" sz="1800" dirty="0"/>
          </a:p>
          <a:p>
            <a:pPr lvl="1"/>
            <a:r>
              <a:rPr lang="fr-FR" sz="1800" dirty="0" err="1"/>
              <a:t>Pash</a:t>
            </a:r>
            <a:r>
              <a:rPr lang="fr-FR" sz="1800" dirty="0"/>
              <a:t> = (</a:t>
            </a:r>
            <a:r>
              <a:rPr lang="fr-FR" sz="1800" dirty="0" err="1"/>
              <a:t>hmax-hmin</a:t>
            </a:r>
            <a:r>
              <a:rPr lang="fr-FR" sz="1800" dirty="0"/>
              <a:t>) / (Width-1)</a:t>
            </a:r>
          </a:p>
        </p:txBody>
      </p:sp>
    </p:spTree>
    <p:extLst>
      <p:ext uri="{BB962C8B-B14F-4D97-AF65-F5344CB8AC3E}">
        <p14:creationId xmlns:p14="http://schemas.microsoft.com/office/powerpoint/2010/main" val="1273477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593E1B-E036-4C90-AC1D-E666BB47C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Conversion RGF93 – WGS 84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FCC3B4-5997-4F38-B05C-4BF413609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1" y="1044427"/>
            <a:ext cx="5132756" cy="5210380"/>
          </a:xfrm>
        </p:spPr>
        <p:txBody>
          <a:bodyPr/>
          <a:lstStyle/>
          <a:p>
            <a:r>
              <a:rPr lang="fr-FR" dirty="0"/>
              <a:t>RGF93 </a:t>
            </a:r>
          </a:p>
          <a:p>
            <a:pPr lvl="1"/>
            <a:r>
              <a:rPr lang="fr-FR" dirty="0"/>
              <a:t>EPSG : 2154</a:t>
            </a:r>
          </a:p>
          <a:p>
            <a:pPr lvl="1"/>
            <a:r>
              <a:rPr lang="fr-FR" dirty="0"/>
              <a:t>Projection : Lambert (conique conforme)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Cartesien</a:t>
            </a:r>
            <a:endParaRPr lang="fr-FR" dirty="0"/>
          </a:p>
          <a:p>
            <a:pPr lvl="2"/>
            <a:r>
              <a:rPr lang="fr-FR" dirty="0"/>
              <a:t>X(est), Y(Nord), mètres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Ellipsoide</a:t>
            </a:r>
            <a:r>
              <a:rPr lang="fr-FR" dirty="0"/>
              <a:t> : GRS 1980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3A8A9F1-7A52-4C3B-A5D9-1F69FC6025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7B2F78AC-76E0-430A-860B-0DE7056FF0F6}"/>
              </a:ext>
            </a:extLst>
          </p:cNvPr>
          <p:cNvSpPr txBox="1">
            <a:spLocks/>
          </p:cNvSpPr>
          <p:nvPr/>
        </p:nvSpPr>
        <p:spPr>
          <a:xfrm>
            <a:off x="5854045" y="1044427"/>
            <a:ext cx="5764214" cy="31599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4325" indent="-314325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568FBA"/>
              </a:buClr>
              <a:buSzPct val="110000"/>
              <a:buFont typeface="Courier New" charset="0"/>
              <a:buChar char="o"/>
              <a:tabLst/>
              <a:defRPr sz="24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1pPr>
            <a:lvl2pPr marL="622300" indent="-30797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568FBA"/>
              </a:buClr>
              <a:buFont typeface="Courier New" charset="0"/>
              <a:buChar char="o"/>
              <a:tabLst/>
              <a:defRPr sz="20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2pPr>
            <a:lvl3pPr marL="892175" indent="-223838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SzPct val="110000"/>
              <a:buFont typeface="Courier New" charset="0"/>
              <a:buChar char="o"/>
              <a:tabLst/>
              <a:defRPr sz="18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3pPr>
            <a:lvl4pPr marL="1114425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253946"/>
              </a:buClr>
              <a:buFont typeface="Courier New" charset="0"/>
              <a:buChar char="o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4pPr>
            <a:lvl5pPr marL="1377950" indent="-1778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SzPct val="110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253946"/>
                </a:solidFill>
                <a:latin typeface="Avenir Book" charset="0"/>
                <a:ea typeface="Avenir Book" charset="0"/>
                <a:cs typeface="Avenir Book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WGS84 </a:t>
            </a:r>
          </a:p>
          <a:p>
            <a:pPr lvl="1"/>
            <a:r>
              <a:rPr lang="fr-FR" dirty="0"/>
              <a:t>EPSG : 4326</a:t>
            </a:r>
          </a:p>
          <a:p>
            <a:pPr lvl="1"/>
            <a:r>
              <a:rPr lang="fr-FR" dirty="0"/>
              <a:t>Projection : aucune</a:t>
            </a:r>
          </a:p>
          <a:p>
            <a:pPr lvl="1"/>
            <a:r>
              <a:rPr lang="fr-FR" dirty="0"/>
              <a:t>Axes :</a:t>
            </a:r>
          </a:p>
          <a:p>
            <a:pPr lvl="2"/>
            <a:r>
              <a:rPr lang="fr-FR" dirty="0" err="1"/>
              <a:t>Ellipsoide</a:t>
            </a:r>
            <a:endParaRPr lang="fr-FR" dirty="0"/>
          </a:p>
          <a:p>
            <a:pPr lvl="2"/>
            <a:r>
              <a:rPr lang="fr-FR" dirty="0" err="1"/>
              <a:t>Lat</a:t>
            </a:r>
            <a:r>
              <a:rPr lang="fr-FR" dirty="0"/>
              <a:t>(Nord), </a:t>
            </a:r>
            <a:r>
              <a:rPr lang="fr-FR" dirty="0" err="1"/>
              <a:t>Lon</a:t>
            </a:r>
            <a:r>
              <a:rPr lang="fr-FR" dirty="0"/>
              <a:t>(est), degrés</a:t>
            </a:r>
          </a:p>
          <a:p>
            <a:pPr lvl="1"/>
            <a:r>
              <a:rPr lang="fr-FR" dirty="0"/>
              <a:t>Géodésique : </a:t>
            </a:r>
          </a:p>
          <a:p>
            <a:pPr lvl="2"/>
            <a:r>
              <a:rPr lang="fr-FR" dirty="0" err="1"/>
              <a:t>Ellipsoid</a:t>
            </a:r>
            <a:r>
              <a:rPr lang="fr-FR" dirty="0"/>
              <a:t> WGS 1984</a:t>
            </a:r>
          </a:p>
          <a:p>
            <a:pPr lvl="2"/>
            <a:r>
              <a:rPr lang="fr-FR" dirty="0"/>
              <a:t>Méridien origine : Greenwich</a:t>
            </a:r>
          </a:p>
        </p:txBody>
      </p:sp>
    </p:spTree>
    <p:extLst>
      <p:ext uri="{BB962C8B-B14F-4D97-AF65-F5344CB8AC3E}">
        <p14:creationId xmlns:p14="http://schemas.microsoft.com/office/powerpoint/2010/main" val="3485639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12">
            <a:extLst>
              <a:ext uri="{FF2B5EF4-FFF2-40B4-BE49-F238E27FC236}">
                <a16:creationId xmlns:a16="http://schemas.microsoft.com/office/drawing/2014/main" id="{423A7093-E76B-4D29-A59E-5FB66269556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78905" y="2504783"/>
            <a:ext cx="10755267" cy="45183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10035" dirty="0"/>
              <a:t>Projet 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ECD9F17-EC3F-48F2-AA4E-5EB02661C7AE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838201" y="6356274"/>
            <a:ext cx="2743200" cy="365116"/>
          </a:xfrm>
        </p:spPr>
        <p:txBody>
          <a:bodyPr/>
          <a:lstStyle/>
          <a:p>
            <a:fld id="{5023A80A-40FC-4210-9452-7B0942DCA00B}" type="datetime1">
              <a:rPr lang="fr-FR" smtClean="0"/>
              <a:t>11/10/2021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6D65C0-7073-46CE-9C42-F218DFDC870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1" y="6356274"/>
            <a:ext cx="4114800" cy="365116"/>
          </a:xfrm>
        </p:spPr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5F645CD-FD01-4959-AC3F-F6A91E9FCBF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1" y="6356274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4978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F0BE35-81AA-453A-80B7-55405C74A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95737"/>
            <a:ext cx="10515600" cy="1325528"/>
          </a:xfrm>
        </p:spPr>
        <p:txBody>
          <a:bodyPr/>
          <a:lstStyle/>
          <a:p>
            <a:r>
              <a:rPr lang="fr-FR" dirty="0"/>
              <a:t>Objectifs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D48F2-B89E-4E0D-B98D-07C80F48064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263668" y="5975348"/>
            <a:ext cx="2743200" cy="365116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A080DBE6-B757-4929-A767-1A2FD5D116CF}"/>
              </a:ext>
            </a:extLst>
          </p:cNvPr>
          <p:cNvSpPr txBox="1"/>
          <p:nvPr/>
        </p:nvSpPr>
        <p:spPr>
          <a:xfrm>
            <a:off x="5438335" y="5495712"/>
            <a:ext cx="2196201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/>
              <a:t>Capteur banalisé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Accès public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Accès restreint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Lieux publics / privé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55ABACF-5F61-44E6-B46C-70159FF9A855}"/>
              </a:ext>
            </a:extLst>
          </p:cNvPr>
          <p:cNvSpPr txBox="1"/>
          <p:nvPr/>
        </p:nvSpPr>
        <p:spPr>
          <a:xfrm>
            <a:off x="7723858" y="5495712"/>
            <a:ext cx="2103249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/>
              <a:t>Multi-réseaux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Etendu - LPWAN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Local - LAN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Personnel -  PAN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322617FD-120D-4342-BA87-29C311B6C243}"/>
              </a:ext>
            </a:extLst>
          </p:cNvPr>
          <p:cNvSpPr txBox="1"/>
          <p:nvPr/>
        </p:nvSpPr>
        <p:spPr>
          <a:xfrm>
            <a:off x="9704461" y="5495712"/>
            <a:ext cx="2436496" cy="12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/>
              <a:t>Stockage-Accès standard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Multi-variables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Structure BDD</a:t>
            </a:r>
          </a:p>
          <a:p>
            <a:pPr marL="259232" indent="-259232">
              <a:buFontTx/>
              <a:buChar char="-"/>
            </a:pPr>
            <a:r>
              <a:rPr lang="fr-FR" sz="1452" dirty="0"/>
              <a:t>API</a:t>
            </a:r>
          </a:p>
        </p:txBody>
      </p:sp>
      <p:sp>
        <p:nvSpPr>
          <p:cNvPr id="41" name="Rectangle : coins arrondis 40">
            <a:extLst>
              <a:ext uri="{FF2B5EF4-FFF2-40B4-BE49-F238E27FC236}">
                <a16:creationId xmlns:a16="http://schemas.microsoft.com/office/drawing/2014/main" id="{276151C9-BA8D-4FE4-93C9-3DF039EC4EAB}"/>
              </a:ext>
            </a:extLst>
          </p:cNvPr>
          <p:cNvSpPr/>
          <p:nvPr/>
        </p:nvSpPr>
        <p:spPr>
          <a:xfrm>
            <a:off x="10689606" y="3377824"/>
            <a:ext cx="1328390" cy="1276245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 dirty="0"/>
          </a:p>
        </p:txBody>
      </p:sp>
      <p:pic>
        <p:nvPicPr>
          <p:cNvPr id="38" name="Graphique 37" descr="Écran">
            <a:extLst>
              <a:ext uri="{FF2B5EF4-FFF2-40B4-BE49-F238E27FC236}">
                <a16:creationId xmlns:a16="http://schemas.microsoft.com/office/drawing/2014/main" id="{17EF222E-5C14-4DCB-8DDB-6183B95A70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14978" y="3448778"/>
            <a:ext cx="487583" cy="487583"/>
          </a:xfrm>
          <a:prstGeom prst="rect">
            <a:avLst/>
          </a:prstGeom>
        </p:spPr>
      </p:pic>
      <p:pic>
        <p:nvPicPr>
          <p:cNvPr id="40" name="Graphique 39" descr="Smartphone">
            <a:extLst>
              <a:ext uri="{FF2B5EF4-FFF2-40B4-BE49-F238E27FC236}">
                <a16:creationId xmlns:a16="http://schemas.microsoft.com/office/drawing/2014/main" id="{2C52EE33-3413-4B78-A31D-6B7F9B40D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720886" y="3465472"/>
            <a:ext cx="487583" cy="48758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B1DAC5D3-8539-4BE4-85D4-5570E537B928}"/>
              </a:ext>
            </a:extLst>
          </p:cNvPr>
          <p:cNvSpPr/>
          <p:nvPr/>
        </p:nvSpPr>
        <p:spPr>
          <a:xfrm>
            <a:off x="10806327" y="4058771"/>
            <a:ext cx="1011516" cy="391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70" dirty="0"/>
              <a:t>Application</a:t>
            </a:r>
          </a:p>
        </p:txBody>
      </p:sp>
      <p:sp>
        <p:nvSpPr>
          <p:cNvPr id="56" name="Espace réservé du contenu 2">
            <a:extLst>
              <a:ext uri="{FF2B5EF4-FFF2-40B4-BE49-F238E27FC236}">
                <a16:creationId xmlns:a16="http://schemas.microsoft.com/office/drawing/2014/main" id="{7EDF9E36-EAEC-4442-9B64-C9D909D80CA7}"/>
              </a:ext>
            </a:extLst>
          </p:cNvPr>
          <p:cNvSpPr txBox="1">
            <a:spLocks/>
          </p:cNvSpPr>
          <p:nvPr/>
        </p:nvSpPr>
        <p:spPr>
          <a:xfrm>
            <a:off x="976451" y="1271069"/>
            <a:ext cx="10784749" cy="1318806"/>
          </a:xfrm>
          <a:prstGeom prst="rect">
            <a:avLst/>
          </a:prstGeom>
        </p:spPr>
        <p:txBody>
          <a:bodyPr vert="horz" lIns="82951" tIns="41475" rIns="82951" bIns="41475" rtlCol="0">
            <a:normAutofit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Fournir des services et outils pour faciliter l’acquisition, le partage, le traitement et la mise à disposition des données et informations environnementales …</a:t>
            </a:r>
          </a:p>
        </p:txBody>
      </p:sp>
      <p:sp>
        <p:nvSpPr>
          <p:cNvPr id="87" name="Flèche : droite 86">
            <a:extLst>
              <a:ext uri="{FF2B5EF4-FFF2-40B4-BE49-F238E27FC236}">
                <a16:creationId xmlns:a16="http://schemas.microsoft.com/office/drawing/2014/main" id="{ECB497CF-490D-45EB-AF69-9CCB95B584FE}"/>
              </a:ext>
            </a:extLst>
          </p:cNvPr>
          <p:cNvSpPr/>
          <p:nvPr/>
        </p:nvSpPr>
        <p:spPr>
          <a:xfrm>
            <a:off x="4735109" y="3183936"/>
            <a:ext cx="662813" cy="13188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50C80690-4FEE-4F3D-AE7F-FBBE967BA5F0}"/>
              </a:ext>
            </a:extLst>
          </p:cNvPr>
          <p:cNvSpPr txBox="1"/>
          <p:nvPr/>
        </p:nvSpPr>
        <p:spPr>
          <a:xfrm>
            <a:off x="446080" y="5450479"/>
            <a:ext cx="2196201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>
                <a:solidFill>
                  <a:srgbClr val="C00000"/>
                </a:solidFill>
              </a:rPr>
              <a:t>Solutions segmentées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Propriétaire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Interface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Verticale</a:t>
            </a:r>
          </a:p>
        </p:txBody>
      </p:sp>
      <p:sp>
        <p:nvSpPr>
          <p:cNvPr id="95" name="Rectangle : coins arrondis 94">
            <a:extLst>
              <a:ext uri="{FF2B5EF4-FFF2-40B4-BE49-F238E27FC236}">
                <a16:creationId xmlns:a16="http://schemas.microsoft.com/office/drawing/2014/main" id="{B76086A0-3E04-4ADD-B15F-E83A8374A307}"/>
              </a:ext>
            </a:extLst>
          </p:cNvPr>
          <p:cNvSpPr/>
          <p:nvPr/>
        </p:nvSpPr>
        <p:spPr>
          <a:xfrm>
            <a:off x="6607433" y="4187125"/>
            <a:ext cx="685083" cy="1004688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4" name="Rectangle : coins arrondis 63">
            <a:extLst>
              <a:ext uri="{FF2B5EF4-FFF2-40B4-BE49-F238E27FC236}">
                <a16:creationId xmlns:a16="http://schemas.microsoft.com/office/drawing/2014/main" id="{1B61FF3B-AF0E-4FEF-8729-910E6E43E653}"/>
              </a:ext>
            </a:extLst>
          </p:cNvPr>
          <p:cNvSpPr/>
          <p:nvPr/>
        </p:nvSpPr>
        <p:spPr>
          <a:xfrm>
            <a:off x="6652368" y="3191558"/>
            <a:ext cx="904151" cy="88713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5" name="Rectangle : coins arrondis 64">
            <a:extLst>
              <a:ext uri="{FF2B5EF4-FFF2-40B4-BE49-F238E27FC236}">
                <a16:creationId xmlns:a16="http://schemas.microsoft.com/office/drawing/2014/main" id="{F9D94B84-ADE7-453E-9F3D-1C23EC6F813E}"/>
              </a:ext>
            </a:extLst>
          </p:cNvPr>
          <p:cNvSpPr/>
          <p:nvPr/>
        </p:nvSpPr>
        <p:spPr>
          <a:xfrm>
            <a:off x="7630905" y="3199127"/>
            <a:ext cx="904151" cy="887133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0275E41-435F-47B2-BD58-1392AC845885}"/>
              </a:ext>
            </a:extLst>
          </p:cNvPr>
          <p:cNvSpPr/>
          <p:nvPr/>
        </p:nvSpPr>
        <p:spPr>
          <a:xfrm>
            <a:off x="8045559" y="4183885"/>
            <a:ext cx="816313" cy="1004688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62" name="Rectangle : coins arrondis 61">
            <a:extLst>
              <a:ext uri="{FF2B5EF4-FFF2-40B4-BE49-F238E27FC236}">
                <a16:creationId xmlns:a16="http://schemas.microsoft.com/office/drawing/2014/main" id="{CBC8DA20-1DF6-4D79-A11F-5E88733A8679}"/>
              </a:ext>
            </a:extLst>
          </p:cNvPr>
          <p:cNvSpPr/>
          <p:nvPr/>
        </p:nvSpPr>
        <p:spPr>
          <a:xfrm>
            <a:off x="7325345" y="4183885"/>
            <a:ext cx="657963" cy="100468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8B670B76-79A8-4BC0-9620-75096E4E81E1}"/>
              </a:ext>
            </a:extLst>
          </p:cNvPr>
          <p:cNvSpPr/>
          <p:nvPr/>
        </p:nvSpPr>
        <p:spPr>
          <a:xfrm>
            <a:off x="8861870" y="3227659"/>
            <a:ext cx="1479771" cy="844142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C39F9470-5CDB-4914-AF9B-C53DC4486CCC}"/>
              </a:ext>
            </a:extLst>
          </p:cNvPr>
          <p:cNvSpPr/>
          <p:nvPr/>
        </p:nvSpPr>
        <p:spPr>
          <a:xfrm>
            <a:off x="8963848" y="4262479"/>
            <a:ext cx="1400739" cy="844142"/>
          </a:xfrm>
          <a:prstGeom prst="roundRect">
            <a:avLst/>
          </a:prstGeom>
          <a:gradFill flip="none" rotWithShape="1">
            <a:gsLst>
              <a:gs pos="0">
                <a:srgbClr val="FFFF99">
                  <a:shade val="30000"/>
                  <a:satMod val="115000"/>
                </a:srgbClr>
              </a:gs>
              <a:gs pos="50000">
                <a:srgbClr val="FFFF99">
                  <a:shade val="67500"/>
                  <a:satMod val="115000"/>
                </a:srgbClr>
              </a:gs>
              <a:gs pos="100000">
                <a:srgbClr val="FFFF99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B557088B-27E7-46AF-8AB7-3F488F377FBA}"/>
              </a:ext>
            </a:extLst>
          </p:cNvPr>
          <p:cNvSpPr/>
          <p:nvPr/>
        </p:nvSpPr>
        <p:spPr>
          <a:xfrm>
            <a:off x="5775783" y="3187328"/>
            <a:ext cx="802197" cy="883123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14" name="Graphique 13" descr="Maison">
            <a:extLst>
              <a:ext uri="{FF2B5EF4-FFF2-40B4-BE49-F238E27FC236}">
                <a16:creationId xmlns:a16="http://schemas.microsoft.com/office/drawing/2014/main" id="{07456D69-EA04-4A50-91A9-D006325B52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931920" y="3500033"/>
            <a:ext cx="460653" cy="450598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E8D5846C-B6F3-4C5A-B402-DDEFF11512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2242" y="3241093"/>
            <a:ext cx="237291" cy="254995"/>
          </a:xfrm>
          <a:prstGeom prst="rect">
            <a:avLst/>
          </a:prstGeom>
        </p:spPr>
      </p:pic>
      <p:pic>
        <p:nvPicPr>
          <p:cNvPr id="28" name="Graphique 27" descr="Antenne relais téléphonique">
            <a:extLst>
              <a:ext uri="{FF2B5EF4-FFF2-40B4-BE49-F238E27FC236}">
                <a16:creationId xmlns:a16="http://schemas.microsoft.com/office/drawing/2014/main" id="{9ACBF54A-C7F1-489B-BB0F-17BA5F0459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48885" y="4398117"/>
            <a:ext cx="421101" cy="49606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756AC691-9876-4569-80EB-7685741A147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2397" y="3315415"/>
            <a:ext cx="629978" cy="553143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220E7F89-24FD-49B6-9687-5A57886A117C}"/>
              </a:ext>
            </a:extLst>
          </p:cNvPr>
          <p:cNvSpPr/>
          <p:nvPr/>
        </p:nvSpPr>
        <p:spPr>
          <a:xfrm>
            <a:off x="5760774" y="4183885"/>
            <a:ext cx="806858" cy="1004688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16" name="Graphique 15" descr="Ville">
            <a:extLst>
              <a:ext uri="{FF2B5EF4-FFF2-40B4-BE49-F238E27FC236}">
                <a16:creationId xmlns:a16="http://schemas.microsoft.com/office/drawing/2014/main" id="{6B4F5836-3C02-4F9B-A3A4-FA15D309689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772496" y="4453467"/>
            <a:ext cx="700897" cy="717016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E9E1F335-012D-4C45-9BA3-A9B2D6A6B9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9427" y="4247747"/>
            <a:ext cx="226894" cy="254995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3FE4A80E-5EC4-4D83-9524-4A6D31901F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891" y="4247747"/>
            <a:ext cx="226894" cy="254995"/>
          </a:xfrm>
          <a:prstGeom prst="rect">
            <a:avLst/>
          </a:prstGeom>
        </p:spPr>
      </p:pic>
      <p:pic>
        <p:nvPicPr>
          <p:cNvPr id="36" name="Graphique 35" descr="Scie circulaire">
            <a:extLst>
              <a:ext uri="{FF2B5EF4-FFF2-40B4-BE49-F238E27FC236}">
                <a16:creationId xmlns:a16="http://schemas.microsoft.com/office/drawing/2014/main" id="{42B4B64D-C7D3-4961-8FA7-8BDD244B475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88595" y="4615397"/>
            <a:ext cx="466763" cy="47749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1C44FCB3-F9FD-40EC-A810-1A590B97C0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0069" y="3241423"/>
            <a:ext cx="255769" cy="236268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A611CCF7-183D-4500-9E80-518D1CDFDE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096" y="3241423"/>
            <a:ext cx="255769" cy="236268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E0696EF9-812E-4151-B683-B5AF82D2DF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22845" y="4254660"/>
            <a:ext cx="255769" cy="236268"/>
          </a:xfrm>
          <a:prstGeom prst="rect">
            <a:avLst/>
          </a:prstGeom>
        </p:spPr>
      </p:pic>
      <p:grpSp>
        <p:nvGrpSpPr>
          <p:cNvPr id="43" name="Espace réservé du contenu 7" descr="Voiture">
            <a:extLst>
              <a:ext uri="{FF2B5EF4-FFF2-40B4-BE49-F238E27FC236}">
                <a16:creationId xmlns:a16="http://schemas.microsoft.com/office/drawing/2014/main" id="{00D2939C-2980-4DFB-BE17-875F925F28DC}"/>
              </a:ext>
            </a:extLst>
          </p:cNvPr>
          <p:cNvGrpSpPr/>
          <p:nvPr/>
        </p:nvGrpSpPr>
        <p:grpSpPr>
          <a:xfrm>
            <a:off x="6863955" y="3567048"/>
            <a:ext cx="496730" cy="417679"/>
            <a:chOff x="4200612" y="5703832"/>
            <a:chExt cx="682625" cy="682625"/>
          </a:xfrm>
        </p:grpSpPr>
        <p:sp>
          <p:nvSpPr>
            <p:cNvPr id="44" name="Forme libre : forme 43">
              <a:extLst>
                <a:ext uri="{FF2B5EF4-FFF2-40B4-BE49-F238E27FC236}">
                  <a16:creationId xmlns:a16="http://schemas.microsoft.com/office/drawing/2014/main" id="{2622A28F-3901-4AAE-900E-5D1AC47133AE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  <p:sp>
          <p:nvSpPr>
            <p:cNvPr id="45" name="Forme libre : forme 44">
              <a:extLst>
                <a:ext uri="{FF2B5EF4-FFF2-40B4-BE49-F238E27FC236}">
                  <a16:creationId xmlns:a16="http://schemas.microsoft.com/office/drawing/2014/main" id="{88DD43E4-158C-4381-894C-1817474BAF19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  <p:sp>
          <p:nvSpPr>
            <p:cNvPr id="46" name="Forme libre : forme 45">
              <a:extLst>
                <a:ext uri="{FF2B5EF4-FFF2-40B4-BE49-F238E27FC236}">
                  <a16:creationId xmlns:a16="http://schemas.microsoft.com/office/drawing/2014/main" id="{04C9E064-CF0A-4A97-8659-4E1E63693E3E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</p:grpSp>
      <p:sp>
        <p:nvSpPr>
          <p:cNvPr id="51" name="Graphique 11" descr="Train">
            <a:extLst>
              <a:ext uri="{FF2B5EF4-FFF2-40B4-BE49-F238E27FC236}">
                <a16:creationId xmlns:a16="http://schemas.microsoft.com/office/drawing/2014/main" id="{A35B1522-99CC-4FED-84D5-136EE0937D0C}"/>
              </a:ext>
            </a:extLst>
          </p:cNvPr>
          <p:cNvSpPr/>
          <p:nvPr/>
        </p:nvSpPr>
        <p:spPr>
          <a:xfrm>
            <a:off x="8293121" y="4624803"/>
            <a:ext cx="350111" cy="409067"/>
          </a:xfrm>
          <a:custGeom>
            <a:avLst/>
            <a:gdLst>
              <a:gd name="connsiteX0" fmla="*/ 76200 w 566737"/>
              <a:gd name="connsiteY0" fmla="*/ 762000 h 838200"/>
              <a:gd name="connsiteX1" fmla="*/ 93345 w 566737"/>
              <a:gd name="connsiteY1" fmla="*/ 723900 h 838200"/>
              <a:gd name="connsiteX2" fmla="*/ 474345 w 566737"/>
              <a:gd name="connsiteY2" fmla="*/ 723900 h 838200"/>
              <a:gd name="connsiteX3" fmla="*/ 491490 w 566737"/>
              <a:gd name="connsiteY3" fmla="*/ 762000 h 838200"/>
              <a:gd name="connsiteX4" fmla="*/ 76200 w 566737"/>
              <a:gd name="connsiteY4" fmla="*/ 762000 h 838200"/>
              <a:gd name="connsiteX5" fmla="*/ 128588 w 566737"/>
              <a:gd name="connsiteY5" fmla="*/ 647700 h 838200"/>
              <a:gd name="connsiteX6" fmla="*/ 440055 w 566737"/>
              <a:gd name="connsiteY6" fmla="*/ 647700 h 838200"/>
              <a:gd name="connsiteX7" fmla="*/ 457200 w 566737"/>
              <a:gd name="connsiteY7" fmla="*/ 685800 h 838200"/>
              <a:gd name="connsiteX8" fmla="*/ 111442 w 566737"/>
              <a:gd name="connsiteY8" fmla="*/ 685800 h 838200"/>
              <a:gd name="connsiteX9" fmla="*/ 128588 w 566737"/>
              <a:gd name="connsiteY9" fmla="*/ 647700 h 838200"/>
              <a:gd name="connsiteX10" fmla="*/ 112395 w 566737"/>
              <a:gd name="connsiteY10" fmla="*/ 485775 h 838200"/>
              <a:gd name="connsiteX11" fmla="*/ 140970 w 566737"/>
              <a:gd name="connsiteY11" fmla="*/ 457200 h 838200"/>
              <a:gd name="connsiteX12" fmla="*/ 169545 w 566737"/>
              <a:gd name="connsiteY12" fmla="*/ 485775 h 838200"/>
              <a:gd name="connsiteX13" fmla="*/ 140970 w 566737"/>
              <a:gd name="connsiteY13" fmla="*/ 514350 h 838200"/>
              <a:gd name="connsiteX14" fmla="*/ 112395 w 566737"/>
              <a:gd name="connsiteY14" fmla="*/ 485775 h 838200"/>
              <a:gd name="connsiteX15" fmla="*/ 112395 w 566737"/>
              <a:gd name="connsiteY15" fmla="*/ 95250 h 838200"/>
              <a:gd name="connsiteX16" fmla="*/ 150495 w 566737"/>
              <a:gd name="connsiteY16" fmla="*/ 57150 h 838200"/>
              <a:gd name="connsiteX17" fmla="*/ 226695 w 566737"/>
              <a:gd name="connsiteY17" fmla="*/ 57150 h 838200"/>
              <a:gd name="connsiteX18" fmla="*/ 245745 w 566737"/>
              <a:gd name="connsiteY18" fmla="*/ 38100 h 838200"/>
              <a:gd name="connsiteX19" fmla="*/ 321945 w 566737"/>
              <a:gd name="connsiteY19" fmla="*/ 38100 h 838200"/>
              <a:gd name="connsiteX20" fmla="*/ 340995 w 566737"/>
              <a:gd name="connsiteY20" fmla="*/ 57150 h 838200"/>
              <a:gd name="connsiteX21" fmla="*/ 417195 w 566737"/>
              <a:gd name="connsiteY21" fmla="*/ 57150 h 838200"/>
              <a:gd name="connsiteX22" fmla="*/ 455295 w 566737"/>
              <a:gd name="connsiteY22" fmla="*/ 95250 h 838200"/>
              <a:gd name="connsiteX23" fmla="*/ 455295 w 566737"/>
              <a:gd name="connsiteY23" fmla="*/ 285750 h 838200"/>
              <a:gd name="connsiteX24" fmla="*/ 436245 w 566737"/>
              <a:gd name="connsiteY24" fmla="*/ 304800 h 838200"/>
              <a:gd name="connsiteX25" fmla="*/ 131445 w 566737"/>
              <a:gd name="connsiteY25" fmla="*/ 304800 h 838200"/>
              <a:gd name="connsiteX26" fmla="*/ 112395 w 566737"/>
              <a:gd name="connsiteY26" fmla="*/ 285750 h 838200"/>
              <a:gd name="connsiteX27" fmla="*/ 112395 w 566737"/>
              <a:gd name="connsiteY27" fmla="*/ 95250 h 838200"/>
              <a:gd name="connsiteX28" fmla="*/ 421958 w 566737"/>
              <a:gd name="connsiteY28" fmla="*/ 609600 h 838200"/>
              <a:gd name="connsiteX29" fmla="*/ 145733 w 566737"/>
              <a:gd name="connsiteY29" fmla="*/ 609600 h 838200"/>
              <a:gd name="connsiteX30" fmla="*/ 162877 w 566737"/>
              <a:gd name="connsiteY30" fmla="*/ 571500 h 838200"/>
              <a:gd name="connsiteX31" fmla="*/ 404813 w 566737"/>
              <a:gd name="connsiteY31" fmla="*/ 571500 h 838200"/>
              <a:gd name="connsiteX32" fmla="*/ 421958 w 566737"/>
              <a:gd name="connsiteY32" fmla="*/ 609600 h 838200"/>
              <a:gd name="connsiteX33" fmla="*/ 426720 w 566737"/>
              <a:gd name="connsiteY33" fmla="*/ 514350 h 838200"/>
              <a:gd name="connsiteX34" fmla="*/ 398145 w 566737"/>
              <a:gd name="connsiteY34" fmla="*/ 485775 h 838200"/>
              <a:gd name="connsiteX35" fmla="*/ 426720 w 566737"/>
              <a:gd name="connsiteY35" fmla="*/ 457200 h 838200"/>
              <a:gd name="connsiteX36" fmla="*/ 455295 w 566737"/>
              <a:gd name="connsiteY36" fmla="*/ 485775 h 838200"/>
              <a:gd name="connsiteX37" fmla="*/ 426720 w 566737"/>
              <a:gd name="connsiteY37" fmla="*/ 514350 h 838200"/>
              <a:gd name="connsiteX38" fmla="*/ 446722 w 566737"/>
              <a:gd name="connsiteY38" fmla="*/ 571500 h 838200"/>
              <a:gd name="connsiteX39" fmla="*/ 455295 w 566737"/>
              <a:gd name="connsiteY39" fmla="*/ 571500 h 838200"/>
              <a:gd name="connsiteX40" fmla="*/ 512445 w 566737"/>
              <a:gd name="connsiteY40" fmla="*/ 514350 h 838200"/>
              <a:gd name="connsiteX41" fmla="*/ 512445 w 566737"/>
              <a:gd name="connsiteY41" fmla="*/ 76200 h 838200"/>
              <a:gd name="connsiteX42" fmla="*/ 436245 w 566737"/>
              <a:gd name="connsiteY42" fmla="*/ 0 h 838200"/>
              <a:gd name="connsiteX43" fmla="*/ 131445 w 566737"/>
              <a:gd name="connsiteY43" fmla="*/ 0 h 838200"/>
              <a:gd name="connsiteX44" fmla="*/ 55245 w 566737"/>
              <a:gd name="connsiteY44" fmla="*/ 76200 h 838200"/>
              <a:gd name="connsiteX45" fmla="*/ 55245 w 566737"/>
              <a:gd name="connsiteY45" fmla="*/ 514350 h 838200"/>
              <a:gd name="connsiteX46" fmla="*/ 112395 w 566737"/>
              <a:gd name="connsiteY46" fmla="*/ 571500 h 838200"/>
              <a:gd name="connsiteX47" fmla="*/ 120967 w 566737"/>
              <a:gd name="connsiteY47" fmla="*/ 571500 h 838200"/>
              <a:gd name="connsiteX48" fmla="*/ 0 w 566737"/>
              <a:gd name="connsiteY48" fmla="*/ 838200 h 838200"/>
              <a:gd name="connsiteX49" fmla="*/ 41910 w 566737"/>
              <a:gd name="connsiteY49" fmla="*/ 838200 h 838200"/>
              <a:gd name="connsiteX50" fmla="*/ 59055 w 566737"/>
              <a:gd name="connsiteY50" fmla="*/ 800100 h 838200"/>
              <a:gd name="connsiteX51" fmla="*/ 507683 w 566737"/>
              <a:gd name="connsiteY51" fmla="*/ 800100 h 838200"/>
              <a:gd name="connsiteX52" fmla="*/ 524828 w 566737"/>
              <a:gd name="connsiteY52" fmla="*/ 838200 h 838200"/>
              <a:gd name="connsiteX53" fmla="*/ 566737 w 566737"/>
              <a:gd name="connsiteY53" fmla="*/ 838200 h 838200"/>
              <a:gd name="connsiteX54" fmla="*/ 446722 w 566737"/>
              <a:gd name="connsiteY54" fmla="*/ 571500 h 838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66737" h="838200">
                <a:moveTo>
                  <a:pt x="76200" y="762000"/>
                </a:moveTo>
                <a:lnTo>
                  <a:pt x="93345" y="723900"/>
                </a:lnTo>
                <a:lnTo>
                  <a:pt x="474345" y="723900"/>
                </a:lnTo>
                <a:lnTo>
                  <a:pt x="491490" y="762000"/>
                </a:lnTo>
                <a:lnTo>
                  <a:pt x="76200" y="762000"/>
                </a:lnTo>
                <a:close/>
                <a:moveTo>
                  <a:pt x="128588" y="647700"/>
                </a:moveTo>
                <a:lnTo>
                  <a:pt x="440055" y="647700"/>
                </a:lnTo>
                <a:lnTo>
                  <a:pt x="457200" y="685800"/>
                </a:lnTo>
                <a:lnTo>
                  <a:pt x="111442" y="685800"/>
                </a:lnTo>
                <a:lnTo>
                  <a:pt x="128588" y="647700"/>
                </a:lnTo>
                <a:close/>
                <a:moveTo>
                  <a:pt x="112395" y="485775"/>
                </a:moveTo>
                <a:cubicBezTo>
                  <a:pt x="112395" y="469583"/>
                  <a:pt x="124777" y="457200"/>
                  <a:pt x="140970" y="457200"/>
                </a:cubicBezTo>
                <a:cubicBezTo>
                  <a:pt x="157163" y="457200"/>
                  <a:pt x="169545" y="469583"/>
                  <a:pt x="169545" y="485775"/>
                </a:cubicBezTo>
                <a:cubicBezTo>
                  <a:pt x="169545" y="501968"/>
                  <a:pt x="157163" y="514350"/>
                  <a:pt x="140970" y="514350"/>
                </a:cubicBezTo>
                <a:cubicBezTo>
                  <a:pt x="124777" y="514350"/>
                  <a:pt x="112395" y="501968"/>
                  <a:pt x="112395" y="485775"/>
                </a:cubicBezTo>
                <a:close/>
                <a:moveTo>
                  <a:pt x="112395" y="95250"/>
                </a:moveTo>
                <a:cubicBezTo>
                  <a:pt x="112395" y="74295"/>
                  <a:pt x="129540" y="57150"/>
                  <a:pt x="150495" y="57150"/>
                </a:cubicBezTo>
                <a:lnTo>
                  <a:pt x="226695" y="57150"/>
                </a:lnTo>
                <a:cubicBezTo>
                  <a:pt x="226695" y="46672"/>
                  <a:pt x="235268" y="38100"/>
                  <a:pt x="245745" y="38100"/>
                </a:cubicBezTo>
                <a:lnTo>
                  <a:pt x="321945" y="38100"/>
                </a:lnTo>
                <a:cubicBezTo>
                  <a:pt x="332422" y="38100"/>
                  <a:pt x="340995" y="46672"/>
                  <a:pt x="340995" y="57150"/>
                </a:cubicBezTo>
                <a:lnTo>
                  <a:pt x="417195" y="57150"/>
                </a:lnTo>
                <a:cubicBezTo>
                  <a:pt x="438150" y="57150"/>
                  <a:pt x="455295" y="74295"/>
                  <a:pt x="455295" y="95250"/>
                </a:cubicBezTo>
                <a:lnTo>
                  <a:pt x="455295" y="285750"/>
                </a:lnTo>
                <a:cubicBezTo>
                  <a:pt x="455295" y="296228"/>
                  <a:pt x="446722" y="304800"/>
                  <a:pt x="436245" y="304800"/>
                </a:cubicBezTo>
                <a:lnTo>
                  <a:pt x="131445" y="304800"/>
                </a:lnTo>
                <a:cubicBezTo>
                  <a:pt x="120967" y="304800"/>
                  <a:pt x="112395" y="296228"/>
                  <a:pt x="112395" y="285750"/>
                </a:cubicBezTo>
                <a:lnTo>
                  <a:pt x="112395" y="95250"/>
                </a:lnTo>
                <a:close/>
                <a:moveTo>
                  <a:pt x="421958" y="609600"/>
                </a:moveTo>
                <a:lnTo>
                  <a:pt x="145733" y="609600"/>
                </a:lnTo>
                <a:lnTo>
                  <a:pt x="162877" y="571500"/>
                </a:lnTo>
                <a:lnTo>
                  <a:pt x="404813" y="571500"/>
                </a:lnTo>
                <a:lnTo>
                  <a:pt x="421958" y="609600"/>
                </a:lnTo>
                <a:close/>
                <a:moveTo>
                  <a:pt x="426720" y="514350"/>
                </a:moveTo>
                <a:cubicBezTo>
                  <a:pt x="410528" y="514350"/>
                  <a:pt x="398145" y="501968"/>
                  <a:pt x="398145" y="485775"/>
                </a:cubicBezTo>
                <a:cubicBezTo>
                  <a:pt x="398145" y="469583"/>
                  <a:pt x="410528" y="457200"/>
                  <a:pt x="426720" y="457200"/>
                </a:cubicBezTo>
                <a:cubicBezTo>
                  <a:pt x="442912" y="457200"/>
                  <a:pt x="455295" y="469583"/>
                  <a:pt x="455295" y="485775"/>
                </a:cubicBezTo>
                <a:cubicBezTo>
                  <a:pt x="455295" y="501968"/>
                  <a:pt x="442912" y="514350"/>
                  <a:pt x="426720" y="514350"/>
                </a:cubicBezTo>
                <a:close/>
                <a:moveTo>
                  <a:pt x="446722" y="571500"/>
                </a:moveTo>
                <a:lnTo>
                  <a:pt x="455295" y="571500"/>
                </a:lnTo>
                <a:cubicBezTo>
                  <a:pt x="486728" y="571500"/>
                  <a:pt x="512445" y="545783"/>
                  <a:pt x="512445" y="514350"/>
                </a:cubicBezTo>
                <a:lnTo>
                  <a:pt x="512445" y="76200"/>
                </a:lnTo>
                <a:cubicBezTo>
                  <a:pt x="512445" y="34290"/>
                  <a:pt x="478155" y="0"/>
                  <a:pt x="436245" y="0"/>
                </a:cubicBezTo>
                <a:lnTo>
                  <a:pt x="131445" y="0"/>
                </a:lnTo>
                <a:cubicBezTo>
                  <a:pt x="89535" y="0"/>
                  <a:pt x="55245" y="34290"/>
                  <a:pt x="55245" y="76200"/>
                </a:cubicBezTo>
                <a:lnTo>
                  <a:pt x="55245" y="514350"/>
                </a:lnTo>
                <a:cubicBezTo>
                  <a:pt x="55245" y="545783"/>
                  <a:pt x="80963" y="571500"/>
                  <a:pt x="112395" y="571500"/>
                </a:cubicBezTo>
                <a:lnTo>
                  <a:pt x="120967" y="571500"/>
                </a:lnTo>
                <a:lnTo>
                  <a:pt x="0" y="838200"/>
                </a:lnTo>
                <a:lnTo>
                  <a:pt x="41910" y="838200"/>
                </a:lnTo>
                <a:lnTo>
                  <a:pt x="59055" y="800100"/>
                </a:lnTo>
                <a:lnTo>
                  <a:pt x="507683" y="800100"/>
                </a:lnTo>
                <a:lnTo>
                  <a:pt x="524828" y="838200"/>
                </a:lnTo>
                <a:lnTo>
                  <a:pt x="566737" y="838200"/>
                </a:lnTo>
                <a:lnTo>
                  <a:pt x="446722" y="571500"/>
                </a:lnTo>
                <a:close/>
              </a:path>
            </a:pathLst>
          </a:custGeom>
          <a:solidFill>
            <a:srgbClr val="000000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fr-FR" sz="1633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7831288-A0CA-478C-A36B-574E19AC77CE}"/>
              </a:ext>
            </a:extLst>
          </p:cNvPr>
          <p:cNvSpPr/>
          <p:nvPr/>
        </p:nvSpPr>
        <p:spPr>
          <a:xfrm>
            <a:off x="5641194" y="2423958"/>
            <a:ext cx="4896353" cy="288919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59" name="Graphique 58" descr="Scène de colline">
            <a:extLst>
              <a:ext uri="{FF2B5EF4-FFF2-40B4-BE49-F238E27FC236}">
                <a16:creationId xmlns:a16="http://schemas.microsoft.com/office/drawing/2014/main" id="{37E0B0A8-9D3D-479C-A481-6125CE499A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20591" y="4552799"/>
            <a:ext cx="485921" cy="457836"/>
          </a:xfrm>
          <a:prstGeom prst="rect">
            <a:avLst/>
          </a:prstGeom>
        </p:spPr>
      </p:pic>
      <p:pic>
        <p:nvPicPr>
          <p:cNvPr id="61" name="Graphique 60" descr="Femme">
            <a:extLst>
              <a:ext uri="{FF2B5EF4-FFF2-40B4-BE49-F238E27FC236}">
                <a16:creationId xmlns:a16="http://schemas.microsoft.com/office/drawing/2014/main" id="{B8DD580A-7AA8-450A-92FC-281570EA7C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68716" y="3496332"/>
            <a:ext cx="493613" cy="465083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2796A00-F91C-4C0C-9A9F-8BB53E7099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4465" y="4251738"/>
            <a:ext cx="226894" cy="254995"/>
          </a:xfrm>
          <a:prstGeom prst="rect">
            <a:avLst/>
          </a:prstGeom>
        </p:spPr>
      </p:pic>
      <p:sp>
        <p:nvSpPr>
          <p:cNvPr id="60" name="Rectangle : coins arrondis 59">
            <a:extLst>
              <a:ext uri="{FF2B5EF4-FFF2-40B4-BE49-F238E27FC236}">
                <a16:creationId xmlns:a16="http://schemas.microsoft.com/office/drawing/2014/main" id="{CD9305BF-CB5A-43A6-8F20-AE97AAC1FF00}"/>
              </a:ext>
            </a:extLst>
          </p:cNvPr>
          <p:cNvSpPr/>
          <p:nvPr/>
        </p:nvSpPr>
        <p:spPr>
          <a:xfrm>
            <a:off x="9817054" y="2553895"/>
            <a:ext cx="657964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Bruit</a:t>
            </a:r>
          </a:p>
        </p:txBody>
      </p:sp>
      <p:sp>
        <p:nvSpPr>
          <p:cNvPr id="71" name="Rectangle : coins arrondis 70">
            <a:extLst>
              <a:ext uri="{FF2B5EF4-FFF2-40B4-BE49-F238E27FC236}">
                <a16:creationId xmlns:a16="http://schemas.microsoft.com/office/drawing/2014/main" id="{F5278D6F-2574-4F78-9DB1-B32359E91B2E}"/>
              </a:ext>
            </a:extLst>
          </p:cNvPr>
          <p:cNvSpPr/>
          <p:nvPr/>
        </p:nvSpPr>
        <p:spPr>
          <a:xfrm>
            <a:off x="8442293" y="2553895"/>
            <a:ext cx="657964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Air </a:t>
            </a:r>
            <a:r>
              <a:rPr lang="fr-FR" sz="907" dirty="0">
                <a:solidFill>
                  <a:srgbClr val="002060"/>
                </a:solidFill>
              </a:rPr>
              <a:t>extérieur</a:t>
            </a:r>
          </a:p>
        </p:txBody>
      </p:sp>
      <p:sp>
        <p:nvSpPr>
          <p:cNvPr id="72" name="Rectangle : coins arrondis 71">
            <a:extLst>
              <a:ext uri="{FF2B5EF4-FFF2-40B4-BE49-F238E27FC236}">
                <a16:creationId xmlns:a16="http://schemas.microsoft.com/office/drawing/2014/main" id="{E2DC4664-4238-4621-88C8-07462A68D117}"/>
              </a:ext>
            </a:extLst>
          </p:cNvPr>
          <p:cNvSpPr/>
          <p:nvPr/>
        </p:nvSpPr>
        <p:spPr>
          <a:xfrm>
            <a:off x="569277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73" name="Rectangle : coins arrondis 72">
            <a:extLst>
              <a:ext uri="{FF2B5EF4-FFF2-40B4-BE49-F238E27FC236}">
                <a16:creationId xmlns:a16="http://schemas.microsoft.com/office/drawing/2014/main" id="{11CC6137-A1B9-4C8D-8278-DFCA86EFCA4A}"/>
              </a:ext>
            </a:extLst>
          </p:cNvPr>
          <p:cNvSpPr/>
          <p:nvPr/>
        </p:nvSpPr>
        <p:spPr>
          <a:xfrm>
            <a:off x="706753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rgbClr val="3262B6">
                  <a:tint val="66000"/>
                  <a:satMod val="160000"/>
                </a:srgbClr>
              </a:gs>
              <a:gs pos="50000">
                <a:srgbClr val="3262B6">
                  <a:tint val="44500"/>
                  <a:satMod val="160000"/>
                </a:srgbClr>
              </a:gs>
              <a:gs pos="100000">
                <a:srgbClr val="3262B6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07" dirty="0">
                <a:solidFill>
                  <a:srgbClr val="002060"/>
                </a:solidFill>
              </a:rPr>
              <a:t>Polluants</a:t>
            </a:r>
          </a:p>
        </p:txBody>
      </p:sp>
      <p:sp>
        <p:nvSpPr>
          <p:cNvPr id="74" name="Rectangle : coins arrondis 73">
            <a:extLst>
              <a:ext uri="{FF2B5EF4-FFF2-40B4-BE49-F238E27FC236}">
                <a16:creationId xmlns:a16="http://schemas.microsoft.com/office/drawing/2014/main" id="{02E08B45-26F2-428E-8D73-AE8F910DB8A6}"/>
              </a:ext>
            </a:extLst>
          </p:cNvPr>
          <p:cNvSpPr/>
          <p:nvPr/>
        </p:nvSpPr>
        <p:spPr>
          <a:xfrm>
            <a:off x="6380151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Déchets</a:t>
            </a:r>
          </a:p>
        </p:txBody>
      </p:sp>
      <p:sp>
        <p:nvSpPr>
          <p:cNvPr id="75" name="Rectangle : coins arrondis 74">
            <a:extLst>
              <a:ext uri="{FF2B5EF4-FFF2-40B4-BE49-F238E27FC236}">
                <a16:creationId xmlns:a16="http://schemas.microsoft.com/office/drawing/2014/main" id="{D88D53F7-B588-4330-9794-2ECCA6701116}"/>
              </a:ext>
            </a:extLst>
          </p:cNvPr>
          <p:cNvSpPr/>
          <p:nvPr/>
        </p:nvSpPr>
        <p:spPr>
          <a:xfrm>
            <a:off x="7754912" y="2555865"/>
            <a:ext cx="657964" cy="433676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76" name="Rectangle : coins arrondis 75">
            <a:extLst>
              <a:ext uri="{FF2B5EF4-FFF2-40B4-BE49-F238E27FC236}">
                <a16:creationId xmlns:a16="http://schemas.microsoft.com/office/drawing/2014/main" id="{66985990-3F5C-456B-A483-C5BBA6564B35}"/>
              </a:ext>
            </a:extLst>
          </p:cNvPr>
          <p:cNvSpPr/>
          <p:nvPr/>
        </p:nvSpPr>
        <p:spPr>
          <a:xfrm>
            <a:off x="9129676" y="2553895"/>
            <a:ext cx="657963" cy="435645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tint val="66000"/>
                  <a:satMod val="160000"/>
                </a:schemeClr>
              </a:gs>
              <a:gs pos="50000">
                <a:schemeClr val="accent6">
                  <a:lumMod val="60000"/>
                  <a:lumOff val="40000"/>
                  <a:tint val="44500"/>
                  <a:satMod val="160000"/>
                </a:schemeClr>
              </a:gs>
              <a:gs pos="100000">
                <a:schemeClr val="accent6">
                  <a:lumMod val="60000"/>
                  <a:lumOff val="40000"/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Sol</a:t>
            </a:r>
          </a:p>
        </p:txBody>
      </p:sp>
      <p:sp>
        <p:nvSpPr>
          <p:cNvPr id="66" name="Rectangle : coins arrondis 65">
            <a:extLst>
              <a:ext uri="{FF2B5EF4-FFF2-40B4-BE49-F238E27FC236}">
                <a16:creationId xmlns:a16="http://schemas.microsoft.com/office/drawing/2014/main" id="{C51CB683-DE56-4957-8EEB-BCD6DA54AA1E}"/>
              </a:ext>
            </a:extLst>
          </p:cNvPr>
          <p:cNvSpPr/>
          <p:nvPr/>
        </p:nvSpPr>
        <p:spPr>
          <a:xfrm>
            <a:off x="1424261" y="4143280"/>
            <a:ext cx="769825" cy="983518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67" name="Graphique 66" descr="Maison">
            <a:extLst>
              <a:ext uri="{FF2B5EF4-FFF2-40B4-BE49-F238E27FC236}">
                <a16:creationId xmlns:a16="http://schemas.microsoft.com/office/drawing/2014/main" id="{349A2E9A-4802-44B1-B185-EFD6299368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74096" y="4565862"/>
            <a:ext cx="442064" cy="443107"/>
          </a:xfrm>
          <a:prstGeom prst="rect">
            <a:avLst/>
          </a:prstGeom>
        </p:spPr>
      </p:pic>
      <p:pic>
        <p:nvPicPr>
          <p:cNvPr id="68" name="Image 67">
            <a:extLst>
              <a:ext uri="{FF2B5EF4-FFF2-40B4-BE49-F238E27FC236}">
                <a16:creationId xmlns:a16="http://schemas.microsoft.com/office/drawing/2014/main" id="{10ACC130-424B-4964-9C34-49B558A6D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89564" y="4209174"/>
            <a:ext cx="227715" cy="250756"/>
          </a:xfrm>
          <a:prstGeom prst="rect">
            <a:avLst/>
          </a:prstGeom>
        </p:spPr>
      </p:pic>
      <p:sp>
        <p:nvSpPr>
          <p:cNvPr id="69" name="Rectangle : coins arrondis 68">
            <a:extLst>
              <a:ext uri="{FF2B5EF4-FFF2-40B4-BE49-F238E27FC236}">
                <a16:creationId xmlns:a16="http://schemas.microsoft.com/office/drawing/2014/main" id="{5F0EBFE2-53F8-4672-8FF3-299F33464749}"/>
              </a:ext>
            </a:extLst>
          </p:cNvPr>
          <p:cNvSpPr/>
          <p:nvPr/>
        </p:nvSpPr>
        <p:spPr>
          <a:xfrm>
            <a:off x="1424261" y="3261238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70" name="Image 69">
            <a:extLst>
              <a:ext uri="{FF2B5EF4-FFF2-40B4-BE49-F238E27FC236}">
                <a16:creationId xmlns:a16="http://schemas.microsoft.com/office/drawing/2014/main" id="{A0A5B605-62DD-461F-9FB8-A2D9302D8D1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51" y="3340288"/>
            <a:ext cx="604555" cy="54394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8B7BCB3A-5DF7-4E27-B4D3-839F2E66CA0E}"/>
              </a:ext>
            </a:extLst>
          </p:cNvPr>
          <p:cNvSpPr/>
          <p:nvPr/>
        </p:nvSpPr>
        <p:spPr>
          <a:xfrm>
            <a:off x="1392223" y="2785938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70" dirty="0"/>
              <a:t>Application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553F5D01-A5E1-4988-9EF3-6F8E6999467B}"/>
              </a:ext>
            </a:extLst>
          </p:cNvPr>
          <p:cNvSpPr/>
          <p:nvPr/>
        </p:nvSpPr>
        <p:spPr>
          <a:xfrm>
            <a:off x="1319414" y="2704119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3" name="Rectangle : coins arrondis 82">
            <a:extLst>
              <a:ext uri="{FF2B5EF4-FFF2-40B4-BE49-F238E27FC236}">
                <a16:creationId xmlns:a16="http://schemas.microsoft.com/office/drawing/2014/main" id="{B2DE3404-B4A0-4987-BCCD-C1F4F1DB1414}"/>
              </a:ext>
            </a:extLst>
          </p:cNvPr>
          <p:cNvSpPr/>
          <p:nvPr/>
        </p:nvSpPr>
        <p:spPr>
          <a:xfrm>
            <a:off x="2531868" y="3261238"/>
            <a:ext cx="801086" cy="830108"/>
          </a:xfrm>
          <a:prstGeom prst="roundRect">
            <a:avLst/>
          </a:prstGeom>
          <a:gradFill flip="none" rotWithShape="1">
            <a:gsLst>
              <a:gs pos="0">
                <a:schemeClr val="accent4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4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4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84" name="Image 83">
            <a:extLst>
              <a:ext uri="{FF2B5EF4-FFF2-40B4-BE49-F238E27FC236}">
                <a16:creationId xmlns:a16="http://schemas.microsoft.com/office/drawing/2014/main" id="{479F0B66-4DA6-450A-81D1-05F787D5FD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458" y="3340288"/>
            <a:ext cx="604555" cy="543946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2B4A94CE-96A0-4798-8418-579688D6397E}"/>
              </a:ext>
            </a:extLst>
          </p:cNvPr>
          <p:cNvSpPr/>
          <p:nvPr/>
        </p:nvSpPr>
        <p:spPr>
          <a:xfrm>
            <a:off x="2499830" y="2785938"/>
            <a:ext cx="922072" cy="3442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70" dirty="0"/>
              <a:t>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CAB9DC3B-178F-4EAE-960E-77DDBE81E7F8}"/>
              </a:ext>
            </a:extLst>
          </p:cNvPr>
          <p:cNvSpPr/>
          <p:nvPr/>
        </p:nvSpPr>
        <p:spPr>
          <a:xfrm>
            <a:off x="2427022" y="2704119"/>
            <a:ext cx="1100759" cy="2475951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sp>
        <p:nvSpPr>
          <p:cNvPr id="89" name="Rectangle : coins arrondis 88">
            <a:extLst>
              <a:ext uri="{FF2B5EF4-FFF2-40B4-BE49-F238E27FC236}">
                <a16:creationId xmlns:a16="http://schemas.microsoft.com/office/drawing/2014/main" id="{2FD25EF8-3D92-42E1-A0C2-63F14302335C}"/>
              </a:ext>
            </a:extLst>
          </p:cNvPr>
          <p:cNvSpPr/>
          <p:nvPr/>
        </p:nvSpPr>
        <p:spPr>
          <a:xfrm>
            <a:off x="2519391" y="4136643"/>
            <a:ext cx="813563" cy="987983"/>
          </a:xfrm>
          <a:prstGeom prst="roundRect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  <a:shade val="30000"/>
                  <a:satMod val="115000"/>
                </a:schemeClr>
              </a:gs>
              <a:gs pos="50000">
                <a:schemeClr val="accent6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accent6">
                  <a:lumMod val="60000"/>
                  <a:lumOff val="4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633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25DA90A5-62C8-41E0-9B55-13DC324C42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3062" y="4199225"/>
            <a:ext cx="245447" cy="232340"/>
          </a:xfrm>
          <a:prstGeom prst="rect">
            <a:avLst/>
          </a:prstGeom>
        </p:spPr>
      </p:pic>
      <p:grpSp>
        <p:nvGrpSpPr>
          <p:cNvPr id="91" name="Espace réservé du contenu 7" descr="Voiture">
            <a:extLst>
              <a:ext uri="{FF2B5EF4-FFF2-40B4-BE49-F238E27FC236}">
                <a16:creationId xmlns:a16="http://schemas.microsoft.com/office/drawing/2014/main" id="{7D4A2681-F31E-48EE-A80B-A102A7980667}"/>
              </a:ext>
            </a:extLst>
          </p:cNvPr>
          <p:cNvGrpSpPr/>
          <p:nvPr/>
        </p:nvGrpSpPr>
        <p:grpSpPr>
          <a:xfrm>
            <a:off x="2722440" y="4621489"/>
            <a:ext cx="476684" cy="410735"/>
            <a:chOff x="4200612" y="5703832"/>
            <a:chExt cx="682625" cy="682625"/>
          </a:xfrm>
        </p:grpSpPr>
        <p:sp>
          <p:nvSpPr>
            <p:cNvPr id="92" name="Forme libre : forme 91">
              <a:extLst>
                <a:ext uri="{FF2B5EF4-FFF2-40B4-BE49-F238E27FC236}">
                  <a16:creationId xmlns:a16="http://schemas.microsoft.com/office/drawing/2014/main" id="{C82059E3-439B-4014-A511-7CCA4942D735}"/>
                </a:ext>
              </a:extLst>
            </p:cNvPr>
            <p:cNvSpPr/>
            <p:nvPr/>
          </p:nvSpPr>
          <p:spPr>
            <a:xfrm>
              <a:off x="4314382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  <p:sp>
          <p:nvSpPr>
            <p:cNvPr id="93" name="Forme libre : forme 92">
              <a:extLst>
                <a:ext uri="{FF2B5EF4-FFF2-40B4-BE49-F238E27FC236}">
                  <a16:creationId xmlns:a16="http://schemas.microsoft.com/office/drawing/2014/main" id="{1497DEC6-B657-4717-9A45-C294CAA240ED}"/>
                </a:ext>
              </a:extLst>
            </p:cNvPr>
            <p:cNvSpPr/>
            <p:nvPr/>
          </p:nvSpPr>
          <p:spPr>
            <a:xfrm>
              <a:off x="4655695" y="6087808"/>
              <a:ext cx="113770" cy="113770"/>
            </a:xfrm>
            <a:custGeom>
              <a:avLst/>
              <a:gdLst>
                <a:gd name="connsiteX0" fmla="*/ 113771 w 113770"/>
                <a:gd name="connsiteY0" fmla="*/ 56885 h 113770"/>
                <a:gd name="connsiteX1" fmla="*/ 56885 w 113770"/>
                <a:gd name="connsiteY1" fmla="*/ 113771 h 113770"/>
                <a:gd name="connsiteX2" fmla="*/ 0 w 113770"/>
                <a:gd name="connsiteY2" fmla="*/ 56885 h 113770"/>
                <a:gd name="connsiteX3" fmla="*/ 56885 w 113770"/>
                <a:gd name="connsiteY3" fmla="*/ 0 h 113770"/>
                <a:gd name="connsiteX4" fmla="*/ 113771 w 113770"/>
                <a:gd name="connsiteY4" fmla="*/ 56885 h 113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770" h="113770">
                  <a:moveTo>
                    <a:pt x="113771" y="56885"/>
                  </a:moveTo>
                  <a:cubicBezTo>
                    <a:pt x="113771" y="88302"/>
                    <a:pt x="88302" y="113771"/>
                    <a:pt x="56885" y="113771"/>
                  </a:cubicBezTo>
                  <a:cubicBezTo>
                    <a:pt x="25468" y="113771"/>
                    <a:pt x="0" y="88302"/>
                    <a:pt x="0" y="56885"/>
                  </a:cubicBezTo>
                  <a:cubicBezTo>
                    <a:pt x="0" y="25468"/>
                    <a:pt x="25468" y="0"/>
                    <a:pt x="56885" y="0"/>
                  </a:cubicBezTo>
                  <a:cubicBezTo>
                    <a:pt x="88302" y="0"/>
                    <a:pt x="113771" y="25468"/>
                    <a:pt x="113771" y="56885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  <p:sp>
          <p:nvSpPr>
            <p:cNvPr id="94" name="Forme libre : forme 93">
              <a:extLst>
                <a:ext uri="{FF2B5EF4-FFF2-40B4-BE49-F238E27FC236}">
                  <a16:creationId xmlns:a16="http://schemas.microsoft.com/office/drawing/2014/main" id="{0B4A690F-DD90-4AD2-B437-AD83ED9185F7}"/>
                </a:ext>
              </a:extLst>
            </p:cNvPr>
            <p:cNvSpPr/>
            <p:nvPr/>
          </p:nvSpPr>
          <p:spPr>
            <a:xfrm>
              <a:off x="4229054" y="5888709"/>
              <a:ext cx="625739" cy="255984"/>
            </a:xfrm>
            <a:custGeom>
              <a:avLst/>
              <a:gdLst>
                <a:gd name="connsiteX0" fmla="*/ 248874 w 625739"/>
                <a:gd name="connsiteY0" fmla="*/ 113771 h 255984"/>
                <a:gd name="connsiteX1" fmla="*/ 248874 w 625739"/>
                <a:gd name="connsiteY1" fmla="*/ 28443 h 255984"/>
                <a:gd name="connsiteX2" fmla="*/ 346290 w 625739"/>
                <a:gd name="connsiteY2" fmla="*/ 28443 h 255984"/>
                <a:gd name="connsiteX3" fmla="*/ 366200 w 625739"/>
                <a:gd name="connsiteY3" fmla="*/ 36976 h 255984"/>
                <a:gd name="connsiteX4" fmla="*/ 442995 w 625739"/>
                <a:gd name="connsiteY4" fmla="*/ 113771 h 255984"/>
                <a:gd name="connsiteX5" fmla="*/ 248874 w 625739"/>
                <a:gd name="connsiteY5" fmla="*/ 113771 h 255984"/>
                <a:gd name="connsiteX6" fmla="*/ 220431 w 625739"/>
                <a:gd name="connsiteY6" fmla="*/ 113771 h 255984"/>
                <a:gd name="connsiteX7" fmla="*/ 40531 w 625739"/>
                <a:gd name="connsiteY7" fmla="*/ 113771 h 255984"/>
                <a:gd name="connsiteX8" fmla="*/ 117326 w 625739"/>
                <a:gd name="connsiteY8" fmla="*/ 36976 h 255984"/>
                <a:gd name="connsiteX9" fmla="*/ 137236 w 625739"/>
                <a:gd name="connsiteY9" fmla="*/ 28443 h 255984"/>
                <a:gd name="connsiteX10" fmla="*/ 220431 w 625739"/>
                <a:gd name="connsiteY10" fmla="*/ 28443 h 255984"/>
                <a:gd name="connsiteX11" fmla="*/ 220431 w 625739"/>
                <a:gd name="connsiteY11" fmla="*/ 113771 h 255984"/>
                <a:gd name="connsiteX12" fmla="*/ 554633 w 625739"/>
                <a:gd name="connsiteY12" fmla="*/ 113771 h 255984"/>
                <a:gd name="connsiteX13" fmla="*/ 495614 w 625739"/>
                <a:gd name="connsiteY13" fmla="*/ 113771 h 255984"/>
                <a:gd name="connsiteX14" fmla="*/ 475704 w 625739"/>
                <a:gd name="connsiteY14" fmla="*/ 105238 h 255984"/>
                <a:gd name="connsiteX15" fmla="*/ 386110 w 625739"/>
                <a:gd name="connsiteY15" fmla="*/ 16355 h 255984"/>
                <a:gd name="connsiteX16" fmla="*/ 345579 w 625739"/>
                <a:gd name="connsiteY16" fmla="*/ 0 h 255984"/>
                <a:gd name="connsiteX17" fmla="*/ 137236 w 625739"/>
                <a:gd name="connsiteY17" fmla="*/ 0 h 255984"/>
                <a:gd name="connsiteX18" fmla="*/ 96705 w 625739"/>
                <a:gd name="connsiteY18" fmla="*/ 16355 h 255984"/>
                <a:gd name="connsiteX19" fmla="*/ 8533 w 625739"/>
                <a:gd name="connsiteY19" fmla="*/ 105238 h 255984"/>
                <a:gd name="connsiteX20" fmla="*/ 0 w 625739"/>
                <a:gd name="connsiteY20" fmla="*/ 125859 h 255984"/>
                <a:gd name="connsiteX21" fmla="*/ 0 w 625739"/>
                <a:gd name="connsiteY21" fmla="*/ 199099 h 255984"/>
                <a:gd name="connsiteX22" fmla="*/ 56885 w 625739"/>
                <a:gd name="connsiteY22" fmla="*/ 255984 h 255984"/>
                <a:gd name="connsiteX23" fmla="*/ 63996 w 625739"/>
                <a:gd name="connsiteY23" fmla="*/ 255984 h 255984"/>
                <a:gd name="connsiteX24" fmla="*/ 142214 w 625739"/>
                <a:gd name="connsiteY24" fmla="*/ 177767 h 255984"/>
                <a:gd name="connsiteX25" fmla="*/ 220431 w 625739"/>
                <a:gd name="connsiteY25" fmla="*/ 255984 h 255984"/>
                <a:gd name="connsiteX26" fmla="*/ 405309 w 625739"/>
                <a:gd name="connsiteY26" fmla="*/ 255984 h 255984"/>
                <a:gd name="connsiteX27" fmla="*/ 483526 w 625739"/>
                <a:gd name="connsiteY27" fmla="*/ 177767 h 255984"/>
                <a:gd name="connsiteX28" fmla="*/ 561744 w 625739"/>
                <a:gd name="connsiteY28" fmla="*/ 255984 h 255984"/>
                <a:gd name="connsiteX29" fmla="*/ 597297 w 625739"/>
                <a:gd name="connsiteY29" fmla="*/ 255984 h 255984"/>
                <a:gd name="connsiteX30" fmla="*/ 625740 w 625739"/>
                <a:gd name="connsiteY30" fmla="*/ 227542 h 255984"/>
                <a:gd name="connsiteX31" fmla="*/ 625740 w 625739"/>
                <a:gd name="connsiteY31" fmla="*/ 184878 h 255984"/>
                <a:gd name="connsiteX32" fmla="*/ 554633 w 625739"/>
                <a:gd name="connsiteY32" fmla="*/ 113771 h 255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25739" h="255984">
                  <a:moveTo>
                    <a:pt x="248874" y="113771"/>
                  </a:moveTo>
                  <a:lnTo>
                    <a:pt x="248874" y="28443"/>
                  </a:lnTo>
                  <a:lnTo>
                    <a:pt x="346290" y="28443"/>
                  </a:lnTo>
                  <a:cubicBezTo>
                    <a:pt x="354112" y="28443"/>
                    <a:pt x="361222" y="31287"/>
                    <a:pt x="366200" y="36976"/>
                  </a:cubicBezTo>
                  <a:lnTo>
                    <a:pt x="442995" y="113771"/>
                  </a:lnTo>
                  <a:lnTo>
                    <a:pt x="248874" y="113771"/>
                  </a:lnTo>
                  <a:close/>
                  <a:moveTo>
                    <a:pt x="220431" y="113771"/>
                  </a:moveTo>
                  <a:lnTo>
                    <a:pt x="40531" y="113771"/>
                  </a:lnTo>
                  <a:lnTo>
                    <a:pt x="117326" y="36976"/>
                  </a:lnTo>
                  <a:cubicBezTo>
                    <a:pt x="123015" y="31287"/>
                    <a:pt x="130125" y="28443"/>
                    <a:pt x="137236" y="28443"/>
                  </a:cubicBezTo>
                  <a:lnTo>
                    <a:pt x="220431" y="28443"/>
                  </a:lnTo>
                  <a:lnTo>
                    <a:pt x="220431" y="113771"/>
                  </a:lnTo>
                  <a:close/>
                  <a:moveTo>
                    <a:pt x="554633" y="113771"/>
                  </a:moveTo>
                  <a:lnTo>
                    <a:pt x="495614" y="113771"/>
                  </a:lnTo>
                  <a:cubicBezTo>
                    <a:pt x="487792" y="113771"/>
                    <a:pt x="480682" y="110927"/>
                    <a:pt x="475704" y="105238"/>
                  </a:cubicBezTo>
                  <a:lnTo>
                    <a:pt x="386110" y="16355"/>
                  </a:lnTo>
                  <a:cubicBezTo>
                    <a:pt x="375444" y="5689"/>
                    <a:pt x="361222" y="0"/>
                    <a:pt x="345579" y="0"/>
                  </a:cubicBezTo>
                  <a:lnTo>
                    <a:pt x="137236" y="0"/>
                  </a:lnTo>
                  <a:cubicBezTo>
                    <a:pt x="122304" y="0"/>
                    <a:pt x="107371" y="5689"/>
                    <a:pt x="96705" y="16355"/>
                  </a:cubicBezTo>
                  <a:lnTo>
                    <a:pt x="8533" y="105238"/>
                  </a:lnTo>
                  <a:cubicBezTo>
                    <a:pt x="2844" y="110927"/>
                    <a:pt x="0" y="118037"/>
                    <a:pt x="0" y="125859"/>
                  </a:cubicBezTo>
                  <a:lnTo>
                    <a:pt x="0" y="199099"/>
                  </a:lnTo>
                  <a:cubicBezTo>
                    <a:pt x="0" y="230386"/>
                    <a:pt x="25598" y="255984"/>
                    <a:pt x="56885" y="255984"/>
                  </a:cubicBezTo>
                  <a:lnTo>
                    <a:pt x="63996" y="255984"/>
                  </a:lnTo>
                  <a:cubicBezTo>
                    <a:pt x="63996" y="212609"/>
                    <a:pt x="98838" y="177767"/>
                    <a:pt x="142214" y="177767"/>
                  </a:cubicBezTo>
                  <a:cubicBezTo>
                    <a:pt x="185589" y="177767"/>
                    <a:pt x="220431" y="212609"/>
                    <a:pt x="220431" y="255984"/>
                  </a:cubicBezTo>
                  <a:lnTo>
                    <a:pt x="405309" y="255984"/>
                  </a:lnTo>
                  <a:cubicBezTo>
                    <a:pt x="405309" y="212609"/>
                    <a:pt x="440151" y="177767"/>
                    <a:pt x="483526" y="177767"/>
                  </a:cubicBezTo>
                  <a:cubicBezTo>
                    <a:pt x="526901" y="177767"/>
                    <a:pt x="561744" y="212609"/>
                    <a:pt x="561744" y="255984"/>
                  </a:cubicBezTo>
                  <a:lnTo>
                    <a:pt x="597297" y="255984"/>
                  </a:lnTo>
                  <a:cubicBezTo>
                    <a:pt x="612940" y="255984"/>
                    <a:pt x="625740" y="243185"/>
                    <a:pt x="625740" y="227542"/>
                  </a:cubicBezTo>
                  <a:lnTo>
                    <a:pt x="625740" y="184878"/>
                  </a:lnTo>
                  <a:cubicBezTo>
                    <a:pt x="625740" y="145769"/>
                    <a:pt x="593742" y="113771"/>
                    <a:pt x="554633" y="113771"/>
                  </a:cubicBezTo>
                  <a:close/>
                </a:path>
              </a:pathLst>
            </a:custGeom>
            <a:solidFill>
              <a:srgbClr val="000000"/>
            </a:solidFill>
            <a:ln w="704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fr-FR" sz="1633"/>
            </a:p>
          </p:txBody>
        </p:sp>
      </p:grpSp>
      <p:sp>
        <p:nvSpPr>
          <p:cNvPr id="99" name="Rectangle : coins arrondis 98">
            <a:extLst>
              <a:ext uri="{FF2B5EF4-FFF2-40B4-BE49-F238E27FC236}">
                <a16:creationId xmlns:a16="http://schemas.microsoft.com/office/drawing/2014/main" id="{E90C63E8-A0A7-4E43-A9C5-254E1FF68E09}"/>
              </a:ext>
            </a:extLst>
          </p:cNvPr>
          <p:cNvSpPr/>
          <p:nvPr/>
        </p:nvSpPr>
        <p:spPr>
          <a:xfrm>
            <a:off x="3571920" y="3535326"/>
            <a:ext cx="631411" cy="726897"/>
          </a:xfrm>
          <a:prstGeom prst="roundRect">
            <a:avLst/>
          </a:prstGeom>
          <a:gradFill flip="none" rotWithShape="1">
            <a:gsLst>
              <a:gs pos="0">
                <a:srgbClr val="C59EE2">
                  <a:shade val="30000"/>
                  <a:satMod val="115000"/>
                </a:srgbClr>
              </a:gs>
              <a:gs pos="50000">
                <a:srgbClr val="C59EE2">
                  <a:shade val="67500"/>
                  <a:satMod val="115000"/>
                </a:srgbClr>
              </a:gs>
              <a:gs pos="100000">
                <a:srgbClr val="C59EE2">
                  <a:shade val="100000"/>
                  <a:satMod val="115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998" dirty="0">
                <a:solidFill>
                  <a:srgbClr val="002060"/>
                </a:solidFill>
              </a:rPr>
              <a:t>Eau</a:t>
            </a:r>
          </a:p>
        </p:txBody>
      </p:sp>
      <p:sp>
        <p:nvSpPr>
          <p:cNvPr id="100" name="Rectangle : coins arrondis 99">
            <a:extLst>
              <a:ext uri="{FF2B5EF4-FFF2-40B4-BE49-F238E27FC236}">
                <a16:creationId xmlns:a16="http://schemas.microsoft.com/office/drawing/2014/main" id="{AD2B3198-AE53-4538-8F63-B076F9E178C1}"/>
              </a:ext>
            </a:extLst>
          </p:cNvPr>
          <p:cNvSpPr/>
          <p:nvPr/>
        </p:nvSpPr>
        <p:spPr>
          <a:xfrm>
            <a:off x="3570030" y="2745899"/>
            <a:ext cx="631412" cy="723612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  <a:shade val="30000"/>
                  <a:satMod val="115000"/>
                </a:schemeClr>
              </a:gs>
              <a:gs pos="50000">
                <a:schemeClr val="accent2">
                  <a:lumMod val="40000"/>
                  <a:lumOff val="60000"/>
                  <a:shade val="67500"/>
                  <a:satMod val="115000"/>
                </a:schemeClr>
              </a:gs>
              <a:gs pos="100000">
                <a:schemeClr val="accent2">
                  <a:lumMod val="40000"/>
                  <a:lumOff val="60000"/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16" dirty="0">
                <a:solidFill>
                  <a:srgbClr val="002060"/>
                </a:solidFill>
              </a:rPr>
              <a:t>Air intérieur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346C7727-0128-4811-86C8-7CCE4952897E}"/>
              </a:ext>
            </a:extLst>
          </p:cNvPr>
          <p:cNvSpPr/>
          <p:nvPr/>
        </p:nvSpPr>
        <p:spPr>
          <a:xfrm>
            <a:off x="3541118" y="2704785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98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1B7B4A-4A51-4A3E-9737-B93525CB5F31}"/>
              </a:ext>
            </a:extLst>
          </p:cNvPr>
          <p:cNvSpPr/>
          <p:nvPr/>
        </p:nvSpPr>
        <p:spPr>
          <a:xfrm>
            <a:off x="3543760" y="3481952"/>
            <a:ext cx="700046" cy="783084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998"/>
          </a:p>
        </p:txBody>
      </p:sp>
      <p:sp>
        <p:nvSpPr>
          <p:cNvPr id="77" name="ZoneTexte 76">
            <a:extLst>
              <a:ext uri="{FF2B5EF4-FFF2-40B4-BE49-F238E27FC236}">
                <a16:creationId xmlns:a16="http://schemas.microsoft.com/office/drawing/2014/main" id="{01EA9A47-AE2C-4639-9AD6-11BA01B4D061}"/>
              </a:ext>
            </a:extLst>
          </p:cNvPr>
          <p:cNvSpPr txBox="1"/>
          <p:nvPr/>
        </p:nvSpPr>
        <p:spPr>
          <a:xfrm>
            <a:off x="2376224" y="5452460"/>
            <a:ext cx="2196201" cy="9861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>
                <a:solidFill>
                  <a:srgbClr val="C00000"/>
                </a:solidFill>
              </a:rPr>
              <a:t>Informations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Partielle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Peu accessible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Non adaptée</a:t>
            </a:r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A8C8BBA8-AC91-4AB9-968D-71CE53A810DF}"/>
              </a:ext>
            </a:extLst>
          </p:cNvPr>
          <p:cNvSpPr txBox="1"/>
          <p:nvPr/>
        </p:nvSpPr>
        <p:spPr>
          <a:xfrm>
            <a:off x="3777237" y="5442019"/>
            <a:ext cx="2196201" cy="120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52" b="1" dirty="0">
                <a:solidFill>
                  <a:srgbClr val="C00000"/>
                </a:solidFill>
              </a:rPr>
              <a:t>Outils disparates</a:t>
            </a:r>
          </a:p>
          <a:p>
            <a:pPr marL="259232" indent="-259232">
              <a:buFontTx/>
              <a:buChar char="-"/>
            </a:pPr>
            <a:r>
              <a:rPr lang="fr-FR" sz="1452" dirty="0" err="1">
                <a:solidFill>
                  <a:srgbClr val="C00000"/>
                </a:solidFill>
              </a:rPr>
              <a:t>Sensor</a:t>
            </a:r>
            <a:endParaRPr lang="fr-FR" sz="1452" dirty="0">
              <a:solidFill>
                <a:srgbClr val="C00000"/>
              </a:solidFill>
            </a:endParaRP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Réseaux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plateforme IoT</a:t>
            </a:r>
          </a:p>
          <a:p>
            <a:pPr marL="259232" indent="-259232">
              <a:buFontTx/>
              <a:buChar char="-"/>
            </a:pPr>
            <a:r>
              <a:rPr lang="fr-FR" sz="1452" dirty="0">
                <a:solidFill>
                  <a:srgbClr val="C00000"/>
                </a:solidFill>
              </a:rPr>
              <a:t>BDD, SIG</a:t>
            </a:r>
          </a:p>
        </p:txBody>
      </p:sp>
    </p:spTree>
    <p:extLst>
      <p:ext uri="{BB962C8B-B14F-4D97-AF65-F5344CB8AC3E}">
        <p14:creationId xmlns:p14="http://schemas.microsoft.com/office/powerpoint/2010/main" val="501940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>
            <a:extLst>
              <a:ext uri="{FF2B5EF4-FFF2-40B4-BE49-F238E27FC236}">
                <a16:creationId xmlns:a16="http://schemas.microsoft.com/office/drawing/2014/main" id="{1471B9BE-3772-4DF7-8349-B40E48235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910" y="3774"/>
            <a:ext cx="9794599" cy="787007"/>
          </a:xfrm>
        </p:spPr>
        <p:txBody>
          <a:bodyPr>
            <a:normAutofit/>
          </a:bodyPr>
          <a:lstStyle/>
          <a:p>
            <a:r>
              <a:rPr lang="fr-FR" dirty="0"/>
              <a:t>Connecteurs et Standards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98B1147-2BBA-4AA6-BB26-E43FAAB0DB5B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87509" y="-386304"/>
            <a:ext cx="538483" cy="321157"/>
          </a:xfrm>
        </p:spPr>
        <p:txBody>
          <a:bodyPr/>
          <a:lstStyle/>
          <a:p>
            <a:fld id="{A15E53C2-24D8-4AC7-A695-9D161D6D0C6E}" type="slidenum">
              <a:rPr lang="fr-FR" smtClean="0"/>
              <a:pPr/>
              <a:t>9</a:t>
            </a:fld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B2A714EC-C723-4270-95A8-71BA97712965}"/>
              </a:ext>
            </a:extLst>
          </p:cNvPr>
          <p:cNvGrpSpPr/>
          <p:nvPr/>
        </p:nvGrpSpPr>
        <p:grpSpPr>
          <a:xfrm>
            <a:off x="7176845" y="852037"/>
            <a:ext cx="4836479" cy="4314520"/>
            <a:chOff x="1542032" y="1389607"/>
            <a:chExt cx="6160692" cy="5901591"/>
          </a:xfrm>
        </p:grpSpPr>
        <p:pic>
          <p:nvPicPr>
            <p:cNvPr id="183" name="Graphique 182" descr="Enveloppe">
              <a:extLst>
                <a:ext uri="{FF2B5EF4-FFF2-40B4-BE49-F238E27FC236}">
                  <a16:creationId xmlns:a16="http://schemas.microsoft.com/office/drawing/2014/main" id="{FA6B7D1B-10B5-4FDF-8B10-0A0167E06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298886" y="4758037"/>
              <a:ext cx="610768" cy="610768"/>
            </a:xfrm>
            <a:prstGeom prst="rect">
              <a:avLst/>
            </a:prstGeom>
          </p:spPr>
        </p:pic>
        <p:pic>
          <p:nvPicPr>
            <p:cNvPr id="184" name="Image 183">
              <a:extLst>
                <a:ext uri="{FF2B5EF4-FFF2-40B4-BE49-F238E27FC236}">
                  <a16:creationId xmlns:a16="http://schemas.microsoft.com/office/drawing/2014/main" id="{2ECCF37B-758A-43DC-80DC-7A319E92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30977" y="4869436"/>
              <a:ext cx="463852" cy="417365"/>
            </a:xfrm>
            <a:prstGeom prst="rect">
              <a:avLst/>
            </a:prstGeom>
          </p:spPr>
        </p:pic>
        <p:pic>
          <p:nvPicPr>
            <p:cNvPr id="185" name="Image 184">
              <a:extLst>
                <a:ext uri="{FF2B5EF4-FFF2-40B4-BE49-F238E27FC236}">
                  <a16:creationId xmlns:a16="http://schemas.microsoft.com/office/drawing/2014/main" id="{406FFF98-7EAC-4460-8035-B49EBCB07F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9040" y="2527527"/>
              <a:ext cx="470981" cy="470981"/>
            </a:xfrm>
            <a:prstGeom prst="rect">
              <a:avLst/>
            </a:prstGeom>
          </p:spPr>
        </p:pic>
        <p:sp>
          <p:nvSpPr>
            <p:cNvPr id="186" name="Rectangle : coins arrondis 185">
              <a:extLst>
                <a:ext uri="{FF2B5EF4-FFF2-40B4-BE49-F238E27FC236}">
                  <a16:creationId xmlns:a16="http://schemas.microsoft.com/office/drawing/2014/main" id="{BA497043-6172-4E49-B56D-70A4BD56765C}"/>
                </a:ext>
              </a:extLst>
            </p:cNvPr>
            <p:cNvSpPr/>
            <p:nvPr/>
          </p:nvSpPr>
          <p:spPr>
            <a:xfrm>
              <a:off x="3203126" y="1974308"/>
              <a:ext cx="920590" cy="121706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187" name="Rectangle : coins arrondis 186">
              <a:extLst>
                <a:ext uri="{FF2B5EF4-FFF2-40B4-BE49-F238E27FC236}">
                  <a16:creationId xmlns:a16="http://schemas.microsoft.com/office/drawing/2014/main" id="{BA0D800C-06D6-470E-A2EB-D85FB978B2EF}"/>
                </a:ext>
              </a:extLst>
            </p:cNvPr>
            <p:cNvSpPr/>
            <p:nvPr/>
          </p:nvSpPr>
          <p:spPr>
            <a:xfrm>
              <a:off x="3289895" y="6244372"/>
              <a:ext cx="1117308" cy="8081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 dirty="0"/>
            </a:p>
          </p:txBody>
        </p:sp>
        <p:sp>
          <p:nvSpPr>
            <p:cNvPr id="188" name="Rectangle : coins arrondis 187">
              <a:extLst>
                <a:ext uri="{FF2B5EF4-FFF2-40B4-BE49-F238E27FC236}">
                  <a16:creationId xmlns:a16="http://schemas.microsoft.com/office/drawing/2014/main" id="{69EAB157-376B-4180-9402-EC7ADC014031}"/>
                </a:ext>
              </a:extLst>
            </p:cNvPr>
            <p:cNvSpPr/>
            <p:nvPr/>
          </p:nvSpPr>
          <p:spPr>
            <a:xfrm>
              <a:off x="3218657" y="4229562"/>
              <a:ext cx="1133277" cy="1216138"/>
            </a:xfrm>
            <a:prstGeom prst="roundRect">
              <a:avLst/>
            </a:prstGeom>
            <a:solidFill>
              <a:srgbClr val="4472C4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 dirty="0"/>
            </a:p>
          </p:txBody>
        </p:sp>
        <p:sp>
          <p:nvSpPr>
            <p:cNvPr id="189" name="Rectangle : coins arrondis 188">
              <a:extLst>
                <a:ext uri="{FF2B5EF4-FFF2-40B4-BE49-F238E27FC236}">
                  <a16:creationId xmlns:a16="http://schemas.microsoft.com/office/drawing/2014/main" id="{08609726-5C2E-41A3-9EAF-DA20973733D3}"/>
                </a:ext>
              </a:extLst>
            </p:cNvPr>
            <p:cNvSpPr/>
            <p:nvPr/>
          </p:nvSpPr>
          <p:spPr>
            <a:xfrm>
              <a:off x="1918576" y="4230166"/>
              <a:ext cx="1117307" cy="1216138"/>
            </a:xfrm>
            <a:prstGeom prst="roundRect">
              <a:avLst/>
            </a:prstGeom>
            <a:solidFill>
              <a:srgbClr val="4472C4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pic>
          <p:nvPicPr>
            <p:cNvPr id="190" name="Image 189">
              <a:extLst>
                <a:ext uri="{FF2B5EF4-FFF2-40B4-BE49-F238E27FC236}">
                  <a16:creationId xmlns:a16="http://schemas.microsoft.com/office/drawing/2014/main" id="{1DFCCDC6-F456-41CD-9FF8-C896939F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6965" y="4699534"/>
              <a:ext cx="912215" cy="612324"/>
            </a:xfrm>
            <a:prstGeom prst="rect">
              <a:avLst/>
            </a:prstGeom>
          </p:spPr>
        </p:pic>
        <p:sp>
          <p:nvSpPr>
            <p:cNvPr id="191" name="ZoneTexte 190">
              <a:extLst>
                <a:ext uri="{FF2B5EF4-FFF2-40B4-BE49-F238E27FC236}">
                  <a16:creationId xmlns:a16="http://schemas.microsoft.com/office/drawing/2014/main" id="{3D4B9A6E-39A8-45FA-933C-158360E17953}"/>
                </a:ext>
              </a:extLst>
            </p:cNvPr>
            <p:cNvSpPr txBox="1"/>
            <p:nvPr/>
          </p:nvSpPr>
          <p:spPr>
            <a:xfrm>
              <a:off x="2080721" y="4878288"/>
              <a:ext cx="929335" cy="326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53" dirty="0"/>
                <a:t>No-SQL</a:t>
              </a:r>
            </a:p>
          </p:txBody>
        </p:sp>
        <p:pic>
          <p:nvPicPr>
            <p:cNvPr id="192" name="Image 191">
              <a:extLst>
                <a:ext uri="{FF2B5EF4-FFF2-40B4-BE49-F238E27FC236}">
                  <a16:creationId xmlns:a16="http://schemas.microsoft.com/office/drawing/2014/main" id="{0035AF71-9307-4784-9824-5C8142AE1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6590" y="4729232"/>
              <a:ext cx="749948" cy="582626"/>
            </a:xfrm>
            <a:prstGeom prst="rect">
              <a:avLst/>
            </a:prstGeom>
          </p:spPr>
        </p:pic>
        <p:sp>
          <p:nvSpPr>
            <p:cNvPr id="193" name="ZoneTexte 192">
              <a:extLst>
                <a:ext uri="{FF2B5EF4-FFF2-40B4-BE49-F238E27FC236}">
                  <a16:creationId xmlns:a16="http://schemas.microsoft.com/office/drawing/2014/main" id="{C670BA47-8A87-40FB-BBD4-A0BCEB25C69F}"/>
                </a:ext>
              </a:extLst>
            </p:cNvPr>
            <p:cNvSpPr txBox="1"/>
            <p:nvPr/>
          </p:nvSpPr>
          <p:spPr>
            <a:xfrm>
              <a:off x="1987187" y="4319930"/>
              <a:ext cx="1117307" cy="699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dirty="0"/>
                <a:t>Stockage</a:t>
              </a:r>
            </a:p>
            <a:p>
              <a:r>
                <a:rPr lang="fr-FR" sz="816" dirty="0"/>
                <a:t>Données brutes</a:t>
              </a:r>
            </a:p>
          </p:txBody>
        </p:sp>
        <p:sp>
          <p:nvSpPr>
            <p:cNvPr id="194" name="ZoneTexte 193">
              <a:extLst>
                <a:ext uri="{FF2B5EF4-FFF2-40B4-BE49-F238E27FC236}">
                  <a16:creationId xmlns:a16="http://schemas.microsoft.com/office/drawing/2014/main" id="{A5079F36-AD87-4C5D-9C3B-A5CDB69EA067}"/>
                </a:ext>
              </a:extLst>
            </p:cNvPr>
            <p:cNvSpPr txBox="1"/>
            <p:nvPr/>
          </p:nvSpPr>
          <p:spPr>
            <a:xfrm>
              <a:off x="3245436" y="4299784"/>
              <a:ext cx="1280026" cy="6990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dirty="0"/>
                <a:t>Usage</a:t>
              </a:r>
            </a:p>
            <a:p>
              <a:r>
                <a:rPr lang="fr-FR" sz="816" dirty="0"/>
                <a:t>Données alignées</a:t>
              </a:r>
              <a:endParaRPr lang="fr-FR" sz="1089" dirty="0"/>
            </a:p>
          </p:txBody>
        </p:sp>
        <p:pic>
          <p:nvPicPr>
            <p:cNvPr id="195" name="Image 194">
              <a:extLst>
                <a:ext uri="{FF2B5EF4-FFF2-40B4-BE49-F238E27FC236}">
                  <a16:creationId xmlns:a16="http://schemas.microsoft.com/office/drawing/2014/main" id="{6F1A392C-9DC7-489E-936D-5B8026F9D32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78662" y="6441055"/>
              <a:ext cx="908305" cy="384189"/>
            </a:xfrm>
            <a:prstGeom prst="rect">
              <a:avLst/>
            </a:prstGeom>
          </p:spPr>
        </p:pic>
        <p:pic>
          <p:nvPicPr>
            <p:cNvPr id="196" name="Image 195">
              <a:extLst>
                <a:ext uri="{FF2B5EF4-FFF2-40B4-BE49-F238E27FC236}">
                  <a16:creationId xmlns:a16="http://schemas.microsoft.com/office/drawing/2014/main" id="{BFFB2D93-8458-436F-95F5-C86B281F17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428877" y="2488142"/>
              <a:ext cx="495572" cy="544429"/>
            </a:xfrm>
            <a:prstGeom prst="rect">
              <a:avLst/>
            </a:prstGeom>
          </p:spPr>
        </p:pic>
        <p:pic>
          <p:nvPicPr>
            <p:cNvPr id="197" name="Graphique 196" descr="Antenne relais téléphonique">
              <a:extLst>
                <a:ext uri="{FF2B5EF4-FFF2-40B4-BE49-F238E27FC236}">
                  <a16:creationId xmlns:a16="http://schemas.microsoft.com/office/drawing/2014/main" id="{0D3F6933-CB05-451D-A3D3-24655509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909112" y="2484946"/>
              <a:ext cx="436906" cy="428009"/>
            </a:xfrm>
            <a:prstGeom prst="rect">
              <a:avLst/>
            </a:prstGeom>
          </p:spPr>
        </p:pic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B83AF884-4FE0-4876-88CF-2CC53B819E6E}"/>
                </a:ext>
              </a:extLst>
            </p:cNvPr>
            <p:cNvSpPr/>
            <p:nvPr/>
          </p:nvSpPr>
          <p:spPr>
            <a:xfrm>
              <a:off x="3477404" y="1794569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199" name="Rectangle : coins arrondis 198">
              <a:extLst>
                <a:ext uri="{FF2B5EF4-FFF2-40B4-BE49-F238E27FC236}">
                  <a16:creationId xmlns:a16="http://schemas.microsoft.com/office/drawing/2014/main" id="{17C3DA0B-1255-4685-A2EC-833AC95D562F}"/>
                </a:ext>
              </a:extLst>
            </p:cNvPr>
            <p:cNvSpPr/>
            <p:nvPr/>
          </p:nvSpPr>
          <p:spPr>
            <a:xfrm>
              <a:off x="5643098" y="1833740"/>
              <a:ext cx="986430" cy="1218442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BE2C13B5-FA40-4B26-9780-DDE5ED58E1B9}"/>
                </a:ext>
              </a:extLst>
            </p:cNvPr>
            <p:cNvSpPr/>
            <p:nvPr/>
          </p:nvSpPr>
          <p:spPr>
            <a:xfrm>
              <a:off x="5950919" y="1660440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1" name="ZoneTexte 200">
              <a:extLst>
                <a:ext uri="{FF2B5EF4-FFF2-40B4-BE49-F238E27FC236}">
                  <a16:creationId xmlns:a16="http://schemas.microsoft.com/office/drawing/2014/main" id="{7B987D3E-F502-4107-99A7-F6D652EB4A97}"/>
                </a:ext>
              </a:extLst>
            </p:cNvPr>
            <p:cNvSpPr txBox="1"/>
            <p:nvPr/>
          </p:nvSpPr>
          <p:spPr>
            <a:xfrm>
              <a:off x="3460889" y="4920009"/>
              <a:ext cx="661141" cy="326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53" dirty="0"/>
                <a:t>SQL</a:t>
              </a:r>
            </a:p>
          </p:txBody>
        </p:sp>
        <p:sp>
          <p:nvSpPr>
            <p:cNvPr id="203" name="Rectangle 202">
              <a:extLst>
                <a:ext uri="{FF2B5EF4-FFF2-40B4-BE49-F238E27FC236}">
                  <a16:creationId xmlns:a16="http://schemas.microsoft.com/office/drawing/2014/main" id="{180C6EF0-7F8F-4ED4-A015-1D203DF7AF67}"/>
                </a:ext>
              </a:extLst>
            </p:cNvPr>
            <p:cNvSpPr/>
            <p:nvPr/>
          </p:nvSpPr>
          <p:spPr>
            <a:xfrm>
              <a:off x="5942645" y="3047491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4" name="ZoneTexte 203">
              <a:extLst>
                <a:ext uri="{FF2B5EF4-FFF2-40B4-BE49-F238E27FC236}">
                  <a16:creationId xmlns:a16="http://schemas.microsoft.com/office/drawing/2014/main" id="{5D75A660-9FB8-4E08-829C-9027DE304B4A}"/>
                </a:ext>
              </a:extLst>
            </p:cNvPr>
            <p:cNvSpPr txBox="1"/>
            <p:nvPr/>
          </p:nvSpPr>
          <p:spPr>
            <a:xfrm>
              <a:off x="5624198" y="1927391"/>
              <a:ext cx="1117307" cy="699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7" dirty="0"/>
                <a:t>BLE LoRa Sigfox</a:t>
              </a:r>
            </a:p>
            <a:p>
              <a:r>
                <a:rPr lang="fr-FR" sz="907" dirty="0"/>
                <a:t>TCP/IP</a:t>
              </a:r>
              <a:endParaRPr lang="fr-FR" sz="953" dirty="0"/>
            </a:p>
          </p:txBody>
        </p:sp>
        <p:sp>
          <p:nvSpPr>
            <p:cNvPr id="205" name="Rectangle 204">
              <a:extLst>
                <a:ext uri="{FF2B5EF4-FFF2-40B4-BE49-F238E27FC236}">
                  <a16:creationId xmlns:a16="http://schemas.microsoft.com/office/drawing/2014/main" id="{3E778708-D92B-4C75-A7E4-C7F3AB27C21A}"/>
                </a:ext>
              </a:extLst>
            </p:cNvPr>
            <p:cNvSpPr/>
            <p:nvPr/>
          </p:nvSpPr>
          <p:spPr>
            <a:xfrm>
              <a:off x="2251823" y="4053957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7BC67277-06DE-4DE2-B120-32CB1E93D429}"/>
                </a:ext>
              </a:extLst>
            </p:cNvPr>
            <p:cNvSpPr/>
            <p:nvPr/>
          </p:nvSpPr>
          <p:spPr>
            <a:xfrm>
              <a:off x="3594794" y="4053957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7" name="ZoneTexte 206">
              <a:extLst>
                <a:ext uri="{FF2B5EF4-FFF2-40B4-BE49-F238E27FC236}">
                  <a16:creationId xmlns:a16="http://schemas.microsoft.com/office/drawing/2014/main" id="{3EFBA4E3-453D-419F-A3D9-662315576EBE}"/>
                </a:ext>
              </a:extLst>
            </p:cNvPr>
            <p:cNvSpPr txBox="1"/>
            <p:nvPr/>
          </p:nvSpPr>
          <p:spPr>
            <a:xfrm>
              <a:off x="3256322" y="2034903"/>
              <a:ext cx="1117307" cy="5272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dirty="0" err="1"/>
                <a:t>Sensor</a:t>
              </a:r>
              <a:endParaRPr lang="fr-FR" sz="1089" dirty="0"/>
            </a:p>
            <a:p>
              <a:endParaRPr lang="fr-FR" sz="816" dirty="0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9498FF34-4B09-439B-9E34-D2B793ADDFF6}"/>
                </a:ext>
              </a:extLst>
            </p:cNvPr>
            <p:cNvSpPr/>
            <p:nvPr/>
          </p:nvSpPr>
          <p:spPr>
            <a:xfrm>
              <a:off x="2254086" y="5441008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B73E0848-13BE-4C86-AD4D-9E5DD0AADF13}"/>
                </a:ext>
              </a:extLst>
            </p:cNvPr>
            <p:cNvSpPr/>
            <p:nvPr/>
          </p:nvSpPr>
          <p:spPr>
            <a:xfrm>
              <a:off x="3599141" y="5441008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0" name="Rectangle 209">
              <a:extLst>
                <a:ext uri="{FF2B5EF4-FFF2-40B4-BE49-F238E27FC236}">
                  <a16:creationId xmlns:a16="http://schemas.microsoft.com/office/drawing/2014/main" id="{18D3AEBD-4BB7-4759-87E3-30ABAAED6C84}"/>
                </a:ext>
              </a:extLst>
            </p:cNvPr>
            <p:cNvSpPr/>
            <p:nvPr/>
          </p:nvSpPr>
          <p:spPr>
            <a:xfrm>
              <a:off x="3628023" y="7047786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1" name="Rectangle : coins arrondis 210">
              <a:extLst>
                <a:ext uri="{FF2B5EF4-FFF2-40B4-BE49-F238E27FC236}">
                  <a16:creationId xmlns:a16="http://schemas.microsoft.com/office/drawing/2014/main" id="{D597B527-5A75-4E96-908C-8B4A129943E1}"/>
                </a:ext>
              </a:extLst>
            </p:cNvPr>
            <p:cNvSpPr/>
            <p:nvPr/>
          </p:nvSpPr>
          <p:spPr>
            <a:xfrm>
              <a:off x="1976405" y="6232204"/>
              <a:ext cx="1117308" cy="808105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 dirty="0"/>
            </a:p>
          </p:txBody>
        </p:sp>
        <p:pic>
          <p:nvPicPr>
            <p:cNvPr id="212" name="Image 211">
              <a:extLst>
                <a:ext uri="{FF2B5EF4-FFF2-40B4-BE49-F238E27FC236}">
                  <a16:creationId xmlns:a16="http://schemas.microsoft.com/office/drawing/2014/main" id="{EE186339-B979-4AD4-AC32-738D10E1A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77861" y="6472710"/>
              <a:ext cx="662067" cy="399782"/>
            </a:xfrm>
            <a:prstGeom prst="rect">
              <a:avLst/>
            </a:prstGeom>
          </p:spPr>
        </p:pic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1E0C214B-E6F4-4F87-B928-0EA3BCD79BE1}"/>
                </a:ext>
              </a:extLst>
            </p:cNvPr>
            <p:cNvSpPr/>
            <p:nvPr/>
          </p:nvSpPr>
          <p:spPr>
            <a:xfrm>
              <a:off x="2314533" y="7035618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5" name="Rectangle : coins arrondis 214">
              <a:extLst>
                <a:ext uri="{FF2B5EF4-FFF2-40B4-BE49-F238E27FC236}">
                  <a16:creationId xmlns:a16="http://schemas.microsoft.com/office/drawing/2014/main" id="{633F71E9-68B0-4D9A-8649-A7F31C16FECF}"/>
                </a:ext>
              </a:extLst>
            </p:cNvPr>
            <p:cNvSpPr/>
            <p:nvPr/>
          </p:nvSpPr>
          <p:spPr>
            <a:xfrm>
              <a:off x="1940995" y="1964558"/>
              <a:ext cx="920590" cy="1217062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  <a:alpha val="4902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8680ABD5-563E-43FF-A141-1E8FF5FE3138}"/>
                </a:ext>
              </a:extLst>
            </p:cNvPr>
            <p:cNvSpPr/>
            <p:nvPr/>
          </p:nvSpPr>
          <p:spPr>
            <a:xfrm>
              <a:off x="2215273" y="1784819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7" name="ZoneTexte 216">
              <a:extLst>
                <a:ext uri="{FF2B5EF4-FFF2-40B4-BE49-F238E27FC236}">
                  <a16:creationId xmlns:a16="http://schemas.microsoft.com/office/drawing/2014/main" id="{CDAF7D2A-B80C-4368-9D17-4275C465E66B}"/>
                </a:ext>
              </a:extLst>
            </p:cNvPr>
            <p:cNvSpPr txBox="1"/>
            <p:nvPr/>
          </p:nvSpPr>
          <p:spPr>
            <a:xfrm>
              <a:off x="1885330" y="2025151"/>
              <a:ext cx="1117307" cy="756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dirty="0"/>
                <a:t>Open data</a:t>
              </a:r>
            </a:p>
            <a:p>
              <a:endParaRPr lang="fr-FR" sz="816" dirty="0"/>
            </a:p>
          </p:txBody>
        </p:sp>
        <p:sp>
          <p:nvSpPr>
            <p:cNvPr id="218" name="Rectangle : coins arrondis 217">
              <a:extLst>
                <a:ext uri="{FF2B5EF4-FFF2-40B4-BE49-F238E27FC236}">
                  <a16:creationId xmlns:a16="http://schemas.microsoft.com/office/drawing/2014/main" id="{7BC20E4C-0188-4D48-BD20-31C7B4BA65C1}"/>
                </a:ext>
              </a:extLst>
            </p:cNvPr>
            <p:cNvSpPr/>
            <p:nvPr/>
          </p:nvSpPr>
          <p:spPr>
            <a:xfrm>
              <a:off x="6341448" y="4246057"/>
              <a:ext cx="1117307" cy="1216138"/>
            </a:xfrm>
            <a:prstGeom prst="roundRect">
              <a:avLst/>
            </a:prstGeom>
            <a:solidFill>
              <a:srgbClr val="00B05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19" name="ZoneTexte 218">
              <a:extLst>
                <a:ext uri="{FF2B5EF4-FFF2-40B4-BE49-F238E27FC236}">
                  <a16:creationId xmlns:a16="http://schemas.microsoft.com/office/drawing/2014/main" id="{8FCFE88C-E8B2-48A6-BA69-D13B895E7A4F}"/>
                </a:ext>
              </a:extLst>
            </p:cNvPr>
            <p:cNvSpPr txBox="1"/>
            <p:nvPr/>
          </p:nvSpPr>
          <p:spPr>
            <a:xfrm>
              <a:off x="6410060" y="4335822"/>
              <a:ext cx="1117307" cy="756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dirty="0"/>
                <a:t>Publication</a:t>
              </a:r>
            </a:p>
            <a:p>
              <a:r>
                <a:rPr lang="fr-FR" sz="816" dirty="0"/>
                <a:t>Topic</a:t>
              </a:r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E3E3082-D0B0-45D2-8121-62E78CDFB6FD}"/>
                </a:ext>
              </a:extLst>
            </p:cNvPr>
            <p:cNvSpPr/>
            <p:nvPr/>
          </p:nvSpPr>
          <p:spPr>
            <a:xfrm>
              <a:off x="6674695" y="4069848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21" name="Rectangle 220">
              <a:extLst>
                <a:ext uri="{FF2B5EF4-FFF2-40B4-BE49-F238E27FC236}">
                  <a16:creationId xmlns:a16="http://schemas.microsoft.com/office/drawing/2014/main" id="{78E434C4-9CE1-4F3D-9D07-0ABFDB73D1D2}"/>
                </a:ext>
              </a:extLst>
            </p:cNvPr>
            <p:cNvSpPr/>
            <p:nvPr/>
          </p:nvSpPr>
          <p:spPr>
            <a:xfrm>
              <a:off x="6676958" y="5456899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22" name="Rectangle : coins arrondis 221">
              <a:extLst>
                <a:ext uri="{FF2B5EF4-FFF2-40B4-BE49-F238E27FC236}">
                  <a16:creationId xmlns:a16="http://schemas.microsoft.com/office/drawing/2014/main" id="{A8D6DEB7-994E-4483-B85D-21E4291C5B90}"/>
                </a:ext>
              </a:extLst>
            </p:cNvPr>
            <p:cNvSpPr/>
            <p:nvPr/>
          </p:nvSpPr>
          <p:spPr>
            <a:xfrm>
              <a:off x="5058987" y="4232624"/>
              <a:ext cx="1117307" cy="1216138"/>
            </a:xfrm>
            <a:prstGeom prst="roundRect">
              <a:avLst/>
            </a:prstGeom>
            <a:solidFill>
              <a:srgbClr val="00B050">
                <a:alpha val="4902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 dirty="0"/>
            </a:p>
          </p:txBody>
        </p:sp>
        <p:sp>
          <p:nvSpPr>
            <p:cNvPr id="223" name="ZoneTexte 222">
              <a:extLst>
                <a:ext uri="{FF2B5EF4-FFF2-40B4-BE49-F238E27FC236}">
                  <a16:creationId xmlns:a16="http://schemas.microsoft.com/office/drawing/2014/main" id="{A6AD1084-957F-40C9-AFC7-7B58AC4516B7}"/>
                </a:ext>
              </a:extLst>
            </p:cNvPr>
            <p:cNvSpPr txBox="1"/>
            <p:nvPr/>
          </p:nvSpPr>
          <p:spPr>
            <a:xfrm>
              <a:off x="5127598" y="4322388"/>
              <a:ext cx="1117307" cy="6991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98" dirty="0"/>
                <a:t>Messagerie</a:t>
              </a:r>
            </a:p>
            <a:p>
              <a:r>
                <a:rPr lang="fr-FR" sz="726" dirty="0"/>
                <a:t>Fichier, </a:t>
              </a:r>
              <a:r>
                <a:rPr lang="fr-FR" sz="726" dirty="0" err="1"/>
                <a:t>json</a:t>
              </a:r>
              <a:endParaRPr lang="fr-FR" sz="726" dirty="0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4BD7356F-3C08-4151-99DC-B8CFD24B23D6}"/>
                </a:ext>
              </a:extLst>
            </p:cNvPr>
            <p:cNvSpPr/>
            <p:nvPr/>
          </p:nvSpPr>
          <p:spPr>
            <a:xfrm>
              <a:off x="5392234" y="4056415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386F9D7C-0B94-4BE3-A391-756035E2974F}"/>
                </a:ext>
              </a:extLst>
            </p:cNvPr>
            <p:cNvSpPr/>
            <p:nvPr/>
          </p:nvSpPr>
          <p:spPr>
            <a:xfrm>
              <a:off x="5394497" y="5443466"/>
              <a:ext cx="436906" cy="1719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89"/>
            </a:p>
          </p:txBody>
        </p:sp>
        <p:sp>
          <p:nvSpPr>
            <p:cNvPr id="226" name="Rectangle : coins arrondis 225">
              <a:extLst>
                <a:ext uri="{FF2B5EF4-FFF2-40B4-BE49-F238E27FC236}">
                  <a16:creationId xmlns:a16="http://schemas.microsoft.com/office/drawing/2014/main" id="{3AE4AA91-4D88-44F7-8013-33A171C4CC91}"/>
                </a:ext>
              </a:extLst>
            </p:cNvPr>
            <p:cNvSpPr/>
            <p:nvPr/>
          </p:nvSpPr>
          <p:spPr>
            <a:xfrm>
              <a:off x="1542032" y="1389607"/>
              <a:ext cx="2938124" cy="204445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27" name="ZoneTexte 226">
              <a:extLst>
                <a:ext uri="{FF2B5EF4-FFF2-40B4-BE49-F238E27FC236}">
                  <a16:creationId xmlns:a16="http://schemas.microsoft.com/office/drawing/2014/main" id="{0D1CE25F-888B-4558-846B-0925FD378E84}"/>
                </a:ext>
              </a:extLst>
            </p:cNvPr>
            <p:cNvSpPr txBox="1"/>
            <p:nvPr/>
          </p:nvSpPr>
          <p:spPr>
            <a:xfrm>
              <a:off x="1662222" y="1432430"/>
              <a:ext cx="2027824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Acquisition</a:t>
              </a:r>
            </a:p>
          </p:txBody>
        </p:sp>
        <p:sp>
          <p:nvSpPr>
            <p:cNvPr id="228" name="Rectangle : coins arrondis 227">
              <a:extLst>
                <a:ext uri="{FF2B5EF4-FFF2-40B4-BE49-F238E27FC236}">
                  <a16:creationId xmlns:a16="http://schemas.microsoft.com/office/drawing/2014/main" id="{FA8B62D3-0BBC-4819-A406-A2A0A3E93CEC}"/>
                </a:ext>
              </a:extLst>
            </p:cNvPr>
            <p:cNvSpPr/>
            <p:nvPr/>
          </p:nvSpPr>
          <p:spPr>
            <a:xfrm>
              <a:off x="4776569" y="1412963"/>
              <a:ext cx="2105903" cy="204445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29" name="ZoneTexte 228">
              <a:extLst>
                <a:ext uri="{FF2B5EF4-FFF2-40B4-BE49-F238E27FC236}">
                  <a16:creationId xmlns:a16="http://schemas.microsoft.com/office/drawing/2014/main" id="{130B9A30-A30C-485A-8141-3F745F80B9F6}"/>
                </a:ext>
              </a:extLst>
            </p:cNvPr>
            <p:cNvSpPr txBox="1"/>
            <p:nvPr/>
          </p:nvSpPr>
          <p:spPr>
            <a:xfrm>
              <a:off x="4852958" y="1437907"/>
              <a:ext cx="1453446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Réseau</a:t>
              </a:r>
            </a:p>
          </p:txBody>
        </p:sp>
        <p:sp>
          <p:nvSpPr>
            <p:cNvPr id="230" name="Rectangle : coins arrondis 229">
              <a:extLst>
                <a:ext uri="{FF2B5EF4-FFF2-40B4-BE49-F238E27FC236}">
                  <a16:creationId xmlns:a16="http://schemas.microsoft.com/office/drawing/2014/main" id="{46577326-BD14-46B3-9A00-AAC0DBD8A6C0}"/>
                </a:ext>
              </a:extLst>
            </p:cNvPr>
            <p:cNvSpPr/>
            <p:nvPr/>
          </p:nvSpPr>
          <p:spPr>
            <a:xfrm>
              <a:off x="1557644" y="3666861"/>
              <a:ext cx="2938124" cy="204445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31" name="ZoneTexte 230">
              <a:extLst>
                <a:ext uri="{FF2B5EF4-FFF2-40B4-BE49-F238E27FC236}">
                  <a16:creationId xmlns:a16="http://schemas.microsoft.com/office/drawing/2014/main" id="{872498C8-03CA-4770-B230-1F39171F6F89}"/>
                </a:ext>
              </a:extLst>
            </p:cNvPr>
            <p:cNvSpPr txBox="1"/>
            <p:nvPr/>
          </p:nvSpPr>
          <p:spPr>
            <a:xfrm>
              <a:off x="1677834" y="3709684"/>
              <a:ext cx="2027824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Stockage</a:t>
              </a:r>
            </a:p>
          </p:txBody>
        </p:sp>
        <p:sp>
          <p:nvSpPr>
            <p:cNvPr id="232" name="Rectangle : coins arrondis 231">
              <a:extLst>
                <a:ext uri="{FF2B5EF4-FFF2-40B4-BE49-F238E27FC236}">
                  <a16:creationId xmlns:a16="http://schemas.microsoft.com/office/drawing/2014/main" id="{CA17309F-7971-4969-ADA6-3CAE8A32B842}"/>
                </a:ext>
              </a:extLst>
            </p:cNvPr>
            <p:cNvSpPr/>
            <p:nvPr/>
          </p:nvSpPr>
          <p:spPr>
            <a:xfrm>
              <a:off x="4764600" y="3644423"/>
              <a:ext cx="2938124" cy="2044455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33" name="ZoneTexte 232">
              <a:extLst>
                <a:ext uri="{FF2B5EF4-FFF2-40B4-BE49-F238E27FC236}">
                  <a16:creationId xmlns:a16="http://schemas.microsoft.com/office/drawing/2014/main" id="{DF51B71D-CC0D-43A5-A53E-15C00621243A}"/>
                </a:ext>
              </a:extLst>
            </p:cNvPr>
            <p:cNvSpPr txBox="1"/>
            <p:nvPr/>
          </p:nvSpPr>
          <p:spPr>
            <a:xfrm>
              <a:off x="4884790" y="3687246"/>
              <a:ext cx="2027824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Partage</a:t>
              </a:r>
            </a:p>
          </p:txBody>
        </p:sp>
        <p:sp>
          <p:nvSpPr>
            <p:cNvPr id="234" name="Rectangle : coins arrondis 233">
              <a:extLst>
                <a:ext uri="{FF2B5EF4-FFF2-40B4-BE49-F238E27FC236}">
                  <a16:creationId xmlns:a16="http://schemas.microsoft.com/office/drawing/2014/main" id="{98A4F3EB-7C85-4A89-8976-BBD3AED3D6A5}"/>
                </a:ext>
              </a:extLst>
            </p:cNvPr>
            <p:cNvSpPr/>
            <p:nvPr/>
          </p:nvSpPr>
          <p:spPr>
            <a:xfrm>
              <a:off x="1586420" y="5914619"/>
              <a:ext cx="2938124" cy="1376579"/>
            </a:xfrm>
            <a:prstGeom prst="roundRect">
              <a:avLst/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35" name="ZoneTexte 234">
              <a:extLst>
                <a:ext uri="{FF2B5EF4-FFF2-40B4-BE49-F238E27FC236}">
                  <a16:creationId xmlns:a16="http://schemas.microsoft.com/office/drawing/2014/main" id="{31C35489-C73B-437D-85CF-3FB1484FC563}"/>
                </a:ext>
              </a:extLst>
            </p:cNvPr>
            <p:cNvSpPr txBox="1"/>
            <p:nvPr/>
          </p:nvSpPr>
          <p:spPr>
            <a:xfrm>
              <a:off x="1706610" y="5957442"/>
              <a:ext cx="2027824" cy="3555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Traitement</a:t>
              </a:r>
            </a:p>
          </p:txBody>
        </p:sp>
      </p:grpSp>
      <p:grpSp>
        <p:nvGrpSpPr>
          <p:cNvPr id="160" name="Groupe 159">
            <a:extLst>
              <a:ext uri="{FF2B5EF4-FFF2-40B4-BE49-F238E27FC236}">
                <a16:creationId xmlns:a16="http://schemas.microsoft.com/office/drawing/2014/main" id="{F4E2C14B-FF07-443C-B980-BC586FF2AFD6}"/>
              </a:ext>
            </a:extLst>
          </p:cNvPr>
          <p:cNvGrpSpPr/>
          <p:nvPr/>
        </p:nvGrpSpPr>
        <p:grpSpPr>
          <a:xfrm>
            <a:off x="3836507" y="781713"/>
            <a:ext cx="3259217" cy="6037167"/>
            <a:chOff x="8603745" y="278165"/>
            <a:chExt cx="4101859" cy="7138149"/>
          </a:xfrm>
        </p:grpSpPr>
        <p:pic>
          <p:nvPicPr>
            <p:cNvPr id="161" name="Image 160">
              <a:extLst>
                <a:ext uri="{FF2B5EF4-FFF2-40B4-BE49-F238E27FC236}">
                  <a16:creationId xmlns:a16="http://schemas.microsoft.com/office/drawing/2014/main" id="{667F9189-F49F-4475-832C-24CF7DA71F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821062" y="780362"/>
              <a:ext cx="1088722" cy="365265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62" name="Image 161">
              <a:extLst>
                <a:ext uri="{FF2B5EF4-FFF2-40B4-BE49-F238E27FC236}">
                  <a16:creationId xmlns:a16="http://schemas.microsoft.com/office/drawing/2014/main" id="{D87121DB-FAE7-4F5A-B404-82506C2B7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117656" y="1323541"/>
              <a:ext cx="689997" cy="65608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65" name="Image 164">
              <a:extLst>
                <a:ext uri="{FF2B5EF4-FFF2-40B4-BE49-F238E27FC236}">
                  <a16:creationId xmlns:a16="http://schemas.microsoft.com/office/drawing/2014/main" id="{E2C9DC8B-F986-4A6A-88FA-DABF744EB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0035640" y="803280"/>
              <a:ext cx="855852" cy="753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2" name="Image 171">
              <a:extLst>
                <a:ext uri="{FF2B5EF4-FFF2-40B4-BE49-F238E27FC236}">
                  <a16:creationId xmlns:a16="http://schemas.microsoft.com/office/drawing/2014/main" id="{79A11E2A-8860-45DF-A7CB-9F0C0FBB3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1161189" y="833537"/>
              <a:ext cx="964080" cy="7537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75" name="Image 174">
              <a:extLst>
                <a:ext uri="{FF2B5EF4-FFF2-40B4-BE49-F238E27FC236}">
                  <a16:creationId xmlns:a16="http://schemas.microsoft.com/office/drawing/2014/main" id="{3199D1F8-851D-4082-868E-58856009D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765695" y="2501788"/>
              <a:ext cx="843161" cy="1254367"/>
            </a:xfrm>
            <a:prstGeom prst="rect">
              <a:avLst/>
            </a:prstGeom>
          </p:spPr>
        </p:pic>
        <p:grpSp>
          <p:nvGrpSpPr>
            <p:cNvPr id="182" name="Groupe 181">
              <a:extLst>
                <a:ext uri="{FF2B5EF4-FFF2-40B4-BE49-F238E27FC236}">
                  <a16:creationId xmlns:a16="http://schemas.microsoft.com/office/drawing/2014/main" id="{E06558B4-42FF-4E8E-9D6F-04119D37AC12}"/>
                </a:ext>
              </a:extLst>
            </p:cNvPr>
            <p:cNvGrpSpPr/>
            <p:nvPr/>
          </p:nvGrpSpPr>
          <p:grpSpPr>
            <a:xfrm>
              <a:off x="9675912" y="2803339"/>
              <a:ext cx="1035690" cy="156667"/>
              <a:chOff x="8463904" y="3017366"/>
              <a:chExt cx="721296" cy="100869"/>
            </a:xfrm>
          </p:grpSpPr>
          <p:grpSp>
            <p:nvGrpSpPr>
              <p:cNvPr id="307" name="Groupe 306">
                <a:extLst>
                  <a:ext uri="{FF2B5EF4-FFF2-40B4-BE49-F238E27FC236}">
                    <a16:creationId xmlns:a16="http://schemas.microsoft.com/office/drawing/2014/main" id="{5A422113-703F-4487-AA48-D19D587A7ADB}"/>
                  </a:ext>
                </a:extLst>
              </p:cNvPr>
              <p:cNvGrpSpPr/>
              <p:nvPr/>
            </p:nvGrpSpPr>
            <p:grpSpPr>
              <a:xfrm>
                <a:off x="8463904" y="3017366"/>
                <a:ext cx="719999" cy="25200"/>
                <a:chOff x="8351520" y="3017388"/>
                <a:chExt cx="1280160" cy="45719"/>
              </a:xfrm>
            </p:grpSpPr>
            <p:cxnSp>
              <p:nvCxnSpPr>
                <p:cNvPr id="322" name="Connecteur droit 321">
                  <a:extLst>
                    <a:ext uri="{FF2B5EF4-FFF2-40B4-BE49-F238E27FC236}">
                      <a16:creationId xmlns:a16="http://schemas.microsoft.com/office/drawing/2014/main" id="{F188D3F5-1767-4DB2-B824-0F0A2E000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51520" y="3040247"/>
                  <a:ext cx="1280160" cy="2038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23" name="Ellipse 322">
                  <a:extLst>
                    <a:ext uri="{FF2B5EF4-FFF2-40B4-BE49-F238E27FC236}">
                      <a16:creationId xmlns:a16="http://schemas.microsoft.com/office/drawing/2014/main" id="{E79CDA15-B38C-4EDA-9BA7-4F53AE04620D}"/>
                    </a:ext>
                  </a:extLst>
                </p:cNvPr>
                <p:cNvSpPr/>
                <p:nvPr/>
              </p:nvSpPr>
              <p:spPr>
                <a:xfrm>
                  <a:off x="8505826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  <p:sp>
              <p:nvSpPr>
                <p:cNvPr id="324" name="Ellipse 323">
                  <a:extLst>
                    <a:ext uri="{FF2B5EF4-FFF2-40B4-BE49-F238E27FC236}">
                      <a16:creationId xmlns:a16="http://schemas.microsoft.com/office/drawing/2014/main" id="{B57F8BDA-8674-4E2C-AF50-E710D12A737D}"/>
                    </a:ext>
                  </a:extLst>
                </p:cNvPr>
                <p:cNvSpPr/>
                <p:nvPr/>
              </p:nvSpPr>
              <p:spPr>
                <a:xfrm>
                  <a:off x="8697896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  <p:sp>
              <p:nvSpPr>
                <p:cNvPr id="325" name="Ellipse 324">
                  <a:extLst>
                    <a:ext uri="{FF2B5EF4-FFF2-40B4-BE49-F238E27FC236}">
                      <a16:creationId xmlns:a16="http://schemas.microsoft.com/office/drawing/2014/main" id="{5A841437-F8AF-4A46-A50E-C84CEC92E0FE}"/>
                    </a:ext>
                  </a:extLst>
                </p:cNvPr>
                <p:cNvSpPr/>
                <p:nvPr/>
              </p:nvSpPr>
              <p:spPr>
                <a:xfrm>
                  <a:off x="8889966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  <p:sp>
              <p:nvSpPr>
                <p:cNvPr id="326" name="Ellipse 325">
                  <a:extLst>
                    <a:ext uri="{FF2B5EF4-FFF2-40B4-BE49-F238E27FC236}">
                      <a16:creationId xmlns:a16="http://schemas.microsoft.com/office/drawing/2014/main" id="{E26C5013-37E7-4F95-974F-A13EFDACBCBE}"/>
                    </a:ext>
                  </a:extLst>
                </p:cNvPr>
                <p:cNvSpPr/>
                <p:nvPr/>
              </p:nvSpPr>
              <p:spPr>
                <a:xfrm>
                  <a:off x="9082036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  <p:sp>
              <p:nvSpPr>
                <p:cNvPr id="327" name="Ellipse 326">
                  <a:extLst>
                    <a:ext uri="{FF2B5EF4-FFF2-40B4-BE49-F238E27FC236}">
                      <a16:creationId xmlns:a16="http://schemas.microsoft.com/office/drawing/2014/main" id="{F0D3EC55-125E-462B-972D-1763ADC6A3C1}"/>
                    </a:ext>
                  </a:extLst>
                </p:cNvPr>
                <p:cNvSpPr/>
                <p:nvPr/>
              </p:nvSpPr>
              <p:spPr>
                <a:xfrm>
                  <a:off x="9274106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  <p:sp>
              <p:nvSpPr>
                <p:cNvPr id="328" name="Ellipse 327">
                  <a:extLst>
                    <a:ext uri="{FF2B5EF4-FFF2-40B4-BE49-F238E27FC236}">
                      <a16:creationId xmlns:a16="http://schemas.microsoft.com/office/drawing/2014/main" id="{AB606844-1903-448C-8BD4-8A5296F5E0F8}"/>
                    </a:ext>
                  </a:extLst>
                </p:cNvPr>
                <p:cNvSpPr/>
                <p:nvPr/>
              </p:nvSpPr>
              <p:spPr>
                <a:xfrm>
                  <a:off x="9466175" y="3017388"/>
                  <a:ext cx="4571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1270"/>
                </a:p>
              </p:txBody>
            </p:sp>
          </p:grpSp>
          <p:cxnSp>
            <p:nvCxnSpPr>
              <p:cNvPr id="308" name="Connecteur droit 307">
                <a:extLst>
                  <a:ext uri="{FF2B5EF4-FFF2-40B4-BE49-F238E27FC236}">
                    <a16:creationId xmlns:a16="http://schemas.microsoft.com/office/drawing/2014/main" id="{D126C0BB-2778-4CC0-A3EE-7ABAEBCC9E3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5199" y="3067766"/>
                <a:ext cx="719999" cy="1123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2F27D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9" name="Ellipse 308">
                <a:extLst>
                  <a:ext uri="{FF2B5EF4-FFF2-40B4-BE49-F238E27FC236}">
                    <a16:creationId xmlns:a16="http://schemas.microsoft.com/office/drawing/2014/main" id="{D0AED69E-E79B-4248-91B5-EEB0A17658A5}"/>
                  </a:ext>
                </a:extLst>
              </p:cNvPr>
              <p:cNvSpPr/>
              <p:nvPr/>
            </p:nvSpPr>
            <p:spPr>
              <a:xfrm>
                <a:off x="8551984" y="3055166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0" name="Ellipse 309">
                <a:extLst>
                  <a:ext uri="{FF2B5EF4-FFF2-40B4-BE49-F238E27FC236}">
                    <a16:creationId xmlns:a16="http://schemas.microsoft.com/office/drawing/2014/main" id="{3F4EA7CC-2275-4659-AB76-715A935F04BA}"/>
                  </a:ext>
                </a:extLst>
              </p:cNvPr>
              <p:cNvSpPr/>
              <p:nvPr/>
            </p:nvSpPr>
            <p:spPr>
              <a:xfrm>
                <a:off x="8660011" y="3055166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1" name="Ellipse 310">
                <a:extLst>
                  <a:ext uri="{FF2B5EF4-FFF2-40B4-BE49-F238E27FC236}">
                    <a16:creationId xmlns:a16="http://schemas.microsoft.com/office/drawing/2014/main" id="{C2AD5BF8-25EF-4A8C-9D9B-F52D622222C5}"/>
                  </a:ext>
                </a:extLst>
              </p:cNvPr>
              <p:cNvSpPr/>
              <p:nvPr/>
            </p:nvSpPr>
            <p:spPr>
              <a:xfrm>
                <a:off x="8768036" y="3055166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2" name="Ellipse 311">
                <a:extLst>
                  <a:ext uri="{FF2B5EF4-FFF2-40B4-BE49-F238E27FC236}">
                    <a16:creationId xmlns:a16="http://schemas.microsoft.com/office/drawing/2014/main" id="{BE62D058-2CFA-43F8-AB6E-5CECF4E18357}"/>
                  </a:ext>
                </a:extLst>
              </p:cNvPr>
              <p:cNvSpPr/>
              <p:nvPr/>
            </p:nvSpPr>
            <p:spPr>
              <a:xfrm>
                <a:off x="8876062" y="3055152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3" name="Ellipse 312">
                <a:extLst>
                  <a:ext uri="{FF2B5EF4-FFF2-40B4-BE49-F238E27FC236}">
                    <a16:creationId xmlns:a16="http://schemas.microsoft.com/office/drawing/2014/main" id="{AA4AE253-3739-4079-BAB5-44C9942B1506}"/>
                  </a:ext>
                </a:extLst>
              </p:cNvPr>
              <p:cNvSpPr/>
              <p:nvPr/>
            </p:nvSpPr>
            <p:spPr>
              <a:xfrm>
                <a:off x="8984088" y="3055160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4" name="Ellipse 313">
                <a:extLst>
                  <a:ext uri="{FF2B5EF4-FFF2-40B4-BE49-F238E27FC236}">
                    <a16:creationId xmlns:a16="http://schemas.microsoft.com/office/drawing/2014/main" id="{743098D7-1F3E-4787-A1CE-825B30D6E6DE}"/>
                  </a:ext>
                </a:extLst>
              </p:cNvPr>
              <p:cNvSpPr/>
              <p:nvPr/>
            </p:nvSpPr>
            <p:spPr>
              <a:xfrm>
                <a:off x="9092113" y="3055174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315" name="Connecteur droit 314">
                <a:extLst>
                  <a:ext uri="{FF2B5EF4-FFF2-40B4-BE49-F238E27FC236}">
                    <a16:creationId xmlns:a16="http://schemas.microsoft.com/office/drawing/2014/main" id="{3D9C884D-629A-477D-820A-7E00C5C75BE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465201" y="3105620"/>
                <a:ext cx="719999" cy="1123"/>
              </a:xfrm>
              <a:prstGeom prst="lin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6" name="Ellipse 315">
                <a:extLst>
                  <a:ext uri="{FF2B5EF4-FFF2-40B4-BE49-F238E27FC236}">
                    <a16:creationId xmlns:a16="http://schemas.microsoft.com/office/drawing/2014/main" id="{5A89FAF0-AC20-4CC9-8E09-BC3F9D92B003}"/>
                  </a:ext>
                </a:extLst>
              </p:cNvPr>
              <p:cNvSpPr/>
              <p:nvPr/>
            </p:nvSpPr>
            <p:spPr>
              <a:xfrm>
                <a:off x="8551982" y="3093020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7" name="Ellipse 316">
                <a:extLst>
                  <a:ext uri="{FF2B5EF4-FFF2-40B4-BE49-F238E27FC236}">
                    <a16:creationId xmlns:a16="http://schemas.microsoft.com/office/drawing/2014/main" id="{C228AE44-F251-46D7-A223-E89E593DC7FF}"/>
                  </a:ext>
                </a:extLst>
              </p:cNvPr>
              <p:cNvSpPr/>
              <p:nvPr/>
            </p:nvSpPr>
            <p:spPr>
              <a:xfrm>
                <a:off x="8660014" y="3093020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8" name="Ellipse 317">
                <a:extLst>
                  <a:ext uri="{FF2B5EF4-FFF2-40B4-BE49-F238E27FC236}">
                    <a16:creationId xmlns:a16="http://schemas.microsoft.com/office/drawing/2014/main" id="{E8FCB89C-7A95-4B9A-B4CB-638C00270B0B}"/>
                  </a:ext>
                </a:extLst>
              </p:cNvPr>
              <p:cNvSpPr/>
              <p:nvPr/>
            </p:nvSpPr>
            <p:spPr>
              <a:xfrm>
                <a:off x="8768042" y="3093020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19" name="Ellipse 318">
                <a:extLst>
                  <a:ext uri="{FF2B5EF4-FFF2-40B4-BE49-F238E27FC236}">
                    <a16:creationId xmlns:a16="http://schemas.microsoft.com/office/drawing/2014/main" id="{14527423-79BB-49D4-BF8C-38B79DD68D09}"/>
                  </a:ext>
                </a:extLst>
              </p:cNvPr>
              <p:cNvSpPr/>
              <p:nvPr/>
            </p:nvSpPr>
            <p:spPr>
              <a:xfrm>
                <a:off x="8876057" y="3093020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0" name="Ellipse 319">
                <a:extLst>
                  <a:ext uri="{FF2B5EF4-FFF2-40B4-BE49-F238E27FC236}">
                    <a16:creationId xmlns:a16="http://schemas.microsoft.com/office/drawing/2014/main" id="{5901316B-1269-4F3C-B939-417B1CD768D5}"/>
                  </a:ext>
                </a:extLst>
              </p:cNvPr>
              <p:cNvSpPr/>
              <p:nvPr/>
            </p:nvSpPr>
            <p:spPr>
              <a:xfrm>
                <a:off x="8984105" y="3093015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21" name="Ellipse 320">
                <a:extLst>
                  <a:ext uri="{FF2B5EF4-FFF2-40B4-BE49-F238E27FC236}">
                    <a16:creationId xmlns:a16="http://schemas.microsoft.com/office/drawing/2014/main" id="{BC6B6601-A811-45E6-9345-142BFB18CFDF}"/>
                  </a:ext>
                </a:extLst>
              </p:cNvPr>
              <p:cNvSpPr/>
              <p:nvPr/>
            </p:nvSpPr>
            <p:spPr>
              <a:xfrm>
                <a:off x="9092122" y="3093035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grpSp>
          <p:nvGrpSpPr>
            <p:cNvPr id="202" name="Groupe 201">
              <a:extLst>
                <a:ext uri="{FF2B5EF4-FFF2-40B4-BE49-F238E27FC236}">
                  <a16:creationId xmlns:a16="http://schemas.microsoft.com/office/drawing/2014/main" id="{5C7570C0-3644-4D91-9F61-147D45AE9745}"/>
                </a:ext>
              </a:extLst>
            </p:cNvPr>
            <p:cNvGrpSpPr/>
            <p:nvPr/>
          </p:nvGrpSpPr>
          <p:grpSpPr>
            <a:xfrm>
              <a:off x="9707722" y="3333654"/>
              <a:ext cx="886006" cy="172620"/>
              <a:chOff x="8121943" y="3184058"/>
              <a:chExt cx="617051" cy="111142"/>
            </a:xfrm>
          </p:grpSpPr>
          <p:cxnSp>
            <p:nvCxnSpPr>
              <p:cNvPr id="292" name="Connecteur droit 291">
                <a:extLst>
                  <a:ext uri="{FF2B5EF4-FFF2-40B4-BE49-F238E27FC236}">
                    <a16:creationId xmlns:a16="http://schemas.microsoft.com/office/drawing/2014/main" id="{1EA42D62-883D-41F7-864D-7844A567C6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123843" y="3197215"/>
                <a:ext cx="266943" cy="1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2F27D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3" name="Ellipse 292">
                <a:extLst>
                  <a:ext uri="{FF2B5EF4-FFF2-40B4-BE49-F238E27FC236}">
                    <a16:creationId xmlns:a16="http://schemas.microsoft.com/office/drawing/2014/main" id="{B0C96107-BDD7-4CA3-80C6-0BC70C7020BB}"/>
                  </a:ext>
                </a:extLst>
              </p:cNvPr>
              <p:cNvSpPr/>
              <p:nvPr/>
            </p:nvSpPr>
            <p:spPr>
              <a:xfrm rot="21502205">
                <a:off x="8136906" y="3185192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4" name="Ellipse 293">
                <a:extLst>
                  <a:ext uri="{FF2B5EF4-FFF2-40B4-BE49-F238E27FC236}">
                    <a16:creationId xmlns:a16="http://schemas.microsoft.com/office/drawing/2014/main" id="{D5274BCE-B452-48A7-B21A-E9AB8F317CF6}"/>
                  </a:ext>
                </a:extLst>
              </p:cNvPr>
              <p:cNvSpPr/>
              <p:nvPr/>
            </p:nvSpPr>
            <p:spPr>
              <a:xfrm rot="21502205">
                <a:off x="8244888" y="3185192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5" name="Ellipse 294">
                <a:extLst>
                  <a:ext uri="{FF2B5EF4-FFF2-40B4-BE49-F238E27FC236}">
                    <a16:creationId xmlns:a16="http://schemas.microsoft.com/office/drawing/2014/main" id="{0B9515FF-90BD-41A8-AEED-35F043B71B50}"/>
                  </a:ext>
                </a:extLst>
              </p:cNvPr>
              <p:cNvSpPr/>
              <p:nvPr/>
            </p:nvSpPr>
            <p:spPr>
              <a:xfrm rot="21502205">
                <a:off x="8352870" y="3185192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96" name="Connecteur droit 295">
                <a:extLst>
                  <a:ext uri="{FF2B5EF4-FFF2-40B4-BE49-F238E27FC236}">
                    <a16:creationId xmlns:a16="http://schemas.microsoft.com/office/drawing/2014/main" id="{C0B9B1C8-24D2-4A4C-BDE5-2DD70C4091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469467" y="3196089"/>
                <a:ext cx="266943" cy="1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2F27D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97" name="Ellipse 296">
                <a:extLst>
                  <a:ext uri="{FF2B5EF4-FFF2-40B4-BE49-F238E27FC236}">
                    <a16:creationId xmlns:a16="http://schemas.microsoft.com/office/drawing/2014/main" id="{5416C6E0-FA2D-4E81-A6F9-6D34127AA8EE}"/>
                  </a:ext>
                </a:extLst>
              </p:cNvPr>
              <p:cNvSpPr/>
              <p:nvPr/>
            </p:nvSpPr>
            <p:spPr>
              <a:xfrm rot="21502205">
                <a:off x="8482530" y="3184066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8" name="Ellipse 297">
                <a:extLst>
                  <a:ext uri="{FF2B5EF4-FFF2-40B4-BE49-F238E27FC236}">
                    <a16:creationId xmlns:a16="http://schemas.microsoft.com/office/drawing/2014/main" id="{2927D7B3-74E4-40EE-9CD0-AF309095B8B3}"/>
                  </a:ext>
                </a:extLst>
              </p:cNvPr>
              <p:cNvSpPr/>
              <p:nvPr/>
            </p:nvSpPr>
            <p:spPr>
              <a:xfrm rot="21502205">
                <a:off x="8590512" y="3184066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9" name="Ellipse 298">
                <a:extLst>
                  <a:ext uri="{FF2B5EF4-FFF2-40B4-BE49-F238E27FC236}">
                    <a16:creationId xmlns:a16="http://schemas.microsoft.com/office/drawing/2014/main" id="{4BDE4430-2445-4F5E-903F-CE51DEC38E3C}"/>
                  </a:ext>
                </a:extLst>
              </p:cNvPr>
              <p:cNvSpPr/>
              <p:nvPr/>
            </p:nvSpPr>
            <p:spPr>
              <a:xfrm rot="21502205">
                <a:off x="8698494" y="3184058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00" name="Ellipse 299">
                <a:extLst>
                  <a:ext uri="{FF2B5EF4-FFF2-40B4-BE49-F238E27FC236}">
                    <a16:creationId xmlns:a16="http://schemas.microsoft.com/office/drawing/2014/main" id="{7107FA07-3FA2-45FF-931C-053B0C754A88}"/>
                  </a:ext>
                </a:extLst>
              </p:cNvPr>
              <p:cNvSpPr/>
              <p:nvPr/>
            </p:nvSpPr>
            <p:spPr>
              <a:xfrm rot="21502205">
                <a:off x="8137580" y="3270000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01" name="Ellipse 300">
                <a:extLst>
                  <a:ext uri="{FF2B5EF4-FFF2-40B4-BE49-F238E27FC236}">
                    <a16:creationId xmlns:a16="http://schemas.microsoft.com/office/drawing/2014/main" id="{4F18D5FE-DE98-41DB-AA48-B5C40A40D7C5}"/>
                  </a:ext>
                </a:extLst>
              </p:cNvPr>
              <p:cNvSpPr/>
              <p:nvPr/>
            </p:nvSpPr>
            <p:spPr>
              <a:xfrm rot="21502205">
                <a:off x="8245562" y="3269994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02" name="Ellipse 301">
                <a:extLst>
                  <a:ext uri="{FF2B5EF4-FFF2-40B4-BE49-F238E27FC236}">
                    <a16:creationId xmlns:a16="http://schemas.microsoft.com/office/drawing/2014/main" id="{34861ADA-BC5D-42A8-8D3A-52431525F569}"/>
                  </a:ext>
                </a:extLst>
              </p:cNvPr>
              <p:cNvSpPr/>
              <p:nvPr/>
            </p:nvSpPr>
            <p:spPr>
              <a:xfrm rot="21502205">
                <a:off x="8353544" y="3269974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303" name="Connecteur droit 302">
                <a:extLst>
                  <a:ext uri="{FF2B5EF4-FFF2-40B4-BE49-F238E27FC236}">
                    <a16:creationId xmlns:a16="http://schemas.microsoft.com/office/drawing/2014/main" id="{06092CE0-90E1-4339-8663-316564A8D9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121943" y="3280872"/>
                <a:ext cx="617051" cy="777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2F27DA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4" name="Ellipse 303">
                <a:extLst>
                  <a:ext uri="{FF2B5EF4-FFF2-40B4-BE49-F238E27FC236}">
                    <a16:creationId xmlns:a16="http://schemas.microsoft.com/office/drawing/2014/main" id="{3B03A6A0-B5A1-426E-9D79-96D7AB41D6BD}"/>
                  </a:ext>
                </a:extLst>
              </p:cNvPr>
              <p:cNvSpPr/>
              <p:nvPr/>
            </p:nvSpPr>
            <p:spPr>
              <a:xfrm rot="21502205">
                <a:off x="8483198" y="3268869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05" name="Ellipse 304">
                <a:extLst>
                  <a:ext uri="{FF2B5EF4-FFF2-40B4-BE49-F238E27FC236}">
                    <a16:creationId xmlns:a16="http://schemas.microsoft.com/office/drawing/2014/main" id="{2F7AA167-3F78-4352-9E31-C59A3EDAB2F8}"/>
                  </a:ext>
                </a:extLst>
              </p:cNvPr>
              <p:cNvSpPr/>
              <p:nvPr/>
            </p:nvSpPr>
            <p:spPr>
              <a:xfrm rot="21502205">
                <a:off x="8591187" y="3268851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306" name="Ellipse 305">
                <a:extLst>
                  <a:ext uri="{FF2B5EF4-FFF2-40B4-BE49-F238E27FC236}">
                    <a16:creationId xmlns:a16="http://schemas.microsoft.com/office/drawing/2014/main" id="{2C3D2586-5901-4142-BD58-E0998B475C61}"/>
                  </a:ext>
                </a:extLst>
              </p:cNvPr>
              <p:cNvSpPr/>
              <p:nvPr/>
            </p:nvSpPr>
            <p:spPr>
              <a:xfrm rot="21502205">
                <a:off x="8699168" y="3268855"/>
                <a:ext cx="25714" cy="25200"/>
              </a:xfrm>
              <a:prstGeom prst="ellipse">
                <a:avLst/>
              </a:prstGeom>
              <a:solidFill>
                <a:srgbClr val="2F27D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</p:grpSp>
        <p:grpSp>
          <p:nvGrpSpPr>
            <p:cNvPr id="213" name="Groupe 212">
              <a:extLst>
                <a:ext uri="{FF2B5EF4-FFF2-40B4-BE49-F238E27FC236}">
                  <a16:creationId xmlns:a16="http://schemas.microsoft.com/office/drawing/2014/main" id="{B31EA796-C240-413D-8E62-F191A172D8CB}"/>
                </a:ext>
              </a:extLst>
            </p:cNvPr>
            <p:cNvGrpSpPr/>
            <p:nvPr/>
          </p:nvGrpSpPr>
          <p:grpSpPr>
            <a:xfrm>
              <a:off x="10704519" y="3061384"/>
              <a:ext cx="872572" cy="251500"/>
              <a:chOff x="8058150" y="3229427"/>
              <a:chExt cx="607695" cy="161927"/>
            </a:xfrm>
          </p:grpSpPr>
          <p:sp>
            <p:nvSpPr>
              <p:cNvPr id="285" name="Ellipse 284">
                <a:extLst>
                  <a:ext uri="{FF2B5EF4-FFF2-40B4-BE49-F238E27FC236}">
                    <a16:creationId xmlns:a16="http://schemas.microsoft.com/office/drawing/2014/main" id="{FCF1E5D1-8852-4EDA-918A-FAF9EAE2DC25}"/>
                  </a:ext>
                </a:extLst>
              </p:cNvPr>
              <p:cNvSpPr/>
              <p:nvPr/>
            </p:nvSpPr>
            <p:spPr>
              <a:xfrm rot="21502205">
                <a:off x="8092262" y="3274407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86" name="Ellipse 285">
                <a:extLst>
                  <a:ext uri="{FF2B5EF4-FFF2-40B4-BE49-F238E27FC236}">
                    <a16:creationId xmlns:a16="http://schemas.microsoft.com/office/drawing/2014/main" id="{2FD3B645-DBC2-414A-959B-1F5041E09AF5}"/>
                  </a:ext>
                </a:extLst>
              </p:cNvPr>
              <p:cNvSpPr/>
              <p:nvPr/>
            </p:nvSpPr>
            <p:spPr>
              <a:xfrm rot="21502205">
                <a:off x="8200245" y="3229427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87" name="Ellipse 286">
                <a:extLst>
                  <a:ext uri="{FF2B5EF4-FFF2-40B4-BE49-F238E27FC236}">
                    <a16:creationId xmlns:a16="http://schemas.microsoft.com/office/drawing/2014/main" id="{885974D8-31B0-4D5A-85F5-A13948373D13}"/>
                  </a:ext>
                </a:extLst>
              </p:cNvPr>
              <p:cNvSpPr/>
              <p:nvPr/>
            </p:nvSpPr>
            <p:spPr>
              <a:xfrm rot="21502205">
                <a:off x="8308226" y="3291124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88" name="Ellipse 287">
                <a:extLst>
                  <a:ext uri="{FF2B5EF4-FFF2-40B4-BE49-F238E27FC236}">
                    <a16:creationId xmlns:a16="http://schemas.microsoft.com/office/drawing/2014/main" id="{445700F7-DB8A-4725-A419-EAAD4A6D8980}"/>
                  </a:ext>
                </a:extLst>
              </p:cNvPr>
              <p:cNvSpPr/>
              <p:nvPr/>
            </p:nvSpPr>
            <p:spPr>
              <a:xfrm rot="21502205">
                <a:off x="8416209" y="3366154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89" name="Ellipse 288">
                <a:extLst>
                  <a:ext uri="{FF2B5EF4-FFF2-40B4-BE49-F238E27FC236}">
                    <a16:creationId xmlns:a16="http://schemas.microsoft.com/office/drawing/2014/main" id="{70132CBD-C247-42E3-AA05-684127573452}"/>
                  </a:ext>
                </a:extLst>
              </p:cNvPr>
              <p:cNvSpPr/>
              <p:nvPr/>
            </p:nvSpPr>
            <p:spPr>
              <a:xfrm rot="21502205">
                <a:off x="8524192" y="3317363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0" name="Ellipse 289">
                <a:extLst>
                  <a:ext uri="{FF2B5EF4-FFF2-40B4-BE49-F238E27FC236}">
                    <a16:creationId xmlns:a16="http://schemas.microsoft.com/office/drawing/2014/main" id="{D06DC4FE-0595-4FD6-BA54-EF9B378519FB}"/>
                  </a:ext>
                </a:extLst>
              </p:cNvPr>
              <p:cNvSpPr/>
              <p:nvPr/>
            </p:nvSpPr>
            <p:spPr>
              <a:xfrm rot="21502205">
                <a:off x="8632172" y="3300955"/>
                <a:ext cx="25714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91" name="Forme libre : forme 290">
                <a:extLst>
                  <a:ext uri="{FF2B5EF4-FFF2-40B4-BE49-F238E27FC236}">
                    <a16:creationId xmlns:a16="http://schemas.microsoft.com/office/drawing/2014/main" id="{FBE3424F-64B6-4695-AE27-202CC61BE40A}"/>
                  </a:ext>
                </a:extLst>
              </p:cNvPr>
              <p:cNvSpPr/>
              <p:nvPr/>
            </p:nvSpPr>
            <p:spPr>
              <a:xfrm>
                <a:off x="8058150" y="3238216"/>
                <a:ext cx="607695" cy="143412"/>
              </a:xfrm>
              <a:custGeom>
                <a:avLst/>
                <a:gdLst>
                  <a:gd name="connsiteX0" fmla="*/ 0 w 607695"/>
                  <a:gd name="connsiteY0" fmla="*/ 80294 h 143412"/>
                  <a:gd name="connsiteX1" fmla="*/ 114300 w 607695"/>
                  <a:gd name="connsiteY1" fmla="*/ 11714 h 143412"/>
                  <a:gd name="connsiteX2" fmla="*/ 203835 w 607695"/>
                  <a:gd name="connsiteY2" fmla="*/ 7904 h 143412"/>
                  <a:gd name="connsiteX3" fmla="*/ 280035 w 607695"/>
                  <a:gd name="connsiteY3" fmla="*/ 91724 h 143412"/>
                  <a:gd name="connsiteX4" fmla="*/ 280035 w 607695"/>
                  <a:gd name="connsiteY4" fmla="*/ 91724 h 143412"/>
                  <a:gd name="connsiteX5" fmla="*/ 340995 w 607695"/>
                  <a:gd name="connsiteY5" fmla="*/ 133634 h 143412"/>
                  <a:gd name="connsiteX6" fmla="*/ 419100 w 607695"/>
                  <a:gd name="connsiteY6" fmla="*/ 137444 h 143412"/>
                  <a:gd name="connsiteX7" fmla="*/ 516255 w 607695"/>
                  <a:gd name="connsiteY7" fmla="*/ 63149 h 143412"/>
                  <a:gd name="connsiteX8" fmla="*/ 607695 w 607695"/>
                  <a:gd name="connsiteY8" fmla="*/ 82199 h 143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07695" h="143412">
                    <a:moveTo>
                      <a:pt x="0" y="80294"/>
                    </a:moveTo>
                    <a:cubicBezTo>
                      <a:pt x="40163" y="52036"/>
                      <a:pt x="80327" y="23779"/>
                      <a:pt x="114300" y="11714"/>
                    </a:cubicBezTo>
                    <a:cubicBezTo>
                      <a:pt x="148273" y="-351"/>
                      <a:pt x="176213" y="-5431"/>
                      <a:pt x="203835" y="7904"/>
                    </a:cubicBezTo>
                    <a:cubicBezTo>
                      <a:pt x="231457" y="21239"/>
                      <a:pt x="280035" y="91724"/>
                      <a:pt x="280035" y="91724"/>
                    </a:cubicBezTo>
                    <a:lnTo>
                      <a:pt x="280035" y="91724"/>
                    </a:lnTo>
                    <a:cubicBezTo>
                      <a:pt x="290195" y="98709"/>
                      <a:pt x="317818" y="126014"/>
                      <a:pt x="340995" y="133634"/>
                    </a:cubicBezTo>
                    <a:cubicBezTo>
                      <a:pt x="364172" y="141254"/>
                      <a:pt x="389890" y="149191"/>
                      <a:pt x="419100" y="137444"/>
                    </a:cubicBezTo>
                    <a:cubicBezTo>
                      <a:pt x="448310" y="125697"/>
                      <a:pt x="484823" y="72356"/>
                      <a:pt x="516255" y="63149"/>
                    </a:cubicBezTo>
                    <a:cubicBezTo>
                      <a:pt x="547687" y="53942"/>
                      <a:pt x="577691" y="68070"/>
                      <a:pt x="607695" y="82199"/>
                    </a:cubicBezTo>
                  </a:path>
                </a:pathLst>
              </a:custGeom>
              <a:noFill/>
              <a:ln w="63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 dirty="0"/>
              </a:p>
            </p:txBody>
          </p:sp>
        </p:grpSp>
        <p:grpSp>
          <p:nvGrpSpPr>
            <p:cNvPr id="236" name="Groupe 235">
              <a:extLst>
                <a:ext uri="{FF2B5EF4-FFF2-40B4-BE49-F238E27FC236}">
                  <a16:creationId xmlns:a16="http://schemas.microsoft.com/office/drawing/2014/main" id="{39F2656F-B7A0-4F45-AB40-35A56A6EBD73}"/>
                </a:ext>
              </a:extLst>
            </p:cNvPr>
            <p:cNvGrpSpPr/>
            <p:nvPr/>
          </p:nvGrpSpPr>
          <p:grpSpPr>
            <a:xfrm>
              <a:off x="10487817" y="2856672"/>
              <a:ext cx="2098501" cy="593832"/>
              <a:chOff x="8683416" y="3524977"/>
              <a:chExt cx="2098501" cy="420560"/>
            </a:xfrm>
          </p:grpSpPr>
          <p:cxnSp>
            <p:nvCxnSpPr>
              <p:cNvPr id="264" name="Connecteur droit 263">
                <a:extLst>
                  <a:ext uri="{FF2B5EF4-FFF2-40B4-BE49-F238E27FC236}">
                    <a16:creationId xmlns:a16="http://schemas.microsoft.com/office/drawing/2014/main" id="{D161C74E-DDE8-4388-B7BB-09FE8E85DB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911" y="3584501"/>
                <a:ext cx="886006" cy="1123"/>
              </a:xfrm>
              <a:prstGeom prst="line">
                <a:avLst/>
              </a:prstGeom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5" name="Ellipse 264">
                <a:extLst>
                  <a:ext uri="{FF2B5EF4-FFF2-40B4-BE49-F238E27FC236}">
                    <a16:creationId xmlns:a16="http://schemas.microsoft.com/office/drawing/2014/main" id="{222FB24F-9F5E-4EAC-BC65-E6859D968699}"/>
                  </a:ext>
                </a:extLst>
              </p:cNvPr>
              <p:cNvSpPr/>
              <p:nvPr/>
            </p:nvSpPr>
            <p:spPr>
              <a:xfrm>
                <a:off x="10002707" y="3650006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66" name="Ellipse 265">
                <a:extLst>
                  <a:ext uri="{FF2B5EF4-FFF2-40B4-BE49-F238E27FC236}">
                    <a16:creationId xmlns:a16="http://schemas.microsoft.com/office/drawing/2014/main" id="{7C381C34-1881-49EF-8AAF-7D049F137D93}"/>
                  </a:ext>
                </a:extLst>
              </p:cNvPr>
              <p:cNvSpPr/>
              <p:nvPr/>
            </p:nvSpPr>
            <p:spPr>
              <a:xfrm>
                <a:off x="10135640" y="3796691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67" name="Ellipse 266">
                <a:extLst>
                  <a:ext uri="{FF2B5EF4-FFF2-40B4-BE49-F238E27FC236}">
                    <a16:creationId xmlns:a16="http://schemas.microsoft.com/office/drawing/2014/main" id="{6E30B0D4-FDA0-4745-89C7-6F843C259166}"/>
                  </a:ext>
                </a:extLst>
              </p:cNvPr>
              <p:cNvSpPr/>
              <p:nvPr/>
            </p:nvSpPr>
            <p:spPr>
              <a:xfrm>
                <a:off x="10268573" y="3571901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68" name="Ellipse 267">
                <a:extLst>
                  <a:ext uri="{FF2B5EF4-FFF2-40B4-BE49-F238E27FC236}">
                    <a16:creationId xmlns:a16="http://schemas.microsoft.com/office/drawing/2014/main" id="{3B6FFEBD-CE8B-42F0-B842-F05098761D06}"/>
                  </a:ext>
                </a:extLst>
              </p:cNvPr>
              <p:cNvSpPr/>
              <p:nvPr/>
            </p:nvSpPr>
            <p:spPr>
              <a:xfrm>
                <a:off x="10401505" y="3874796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69" name="Ellipse 268">
                <a:extLst>
                  <a:ext uri="{FF2B5EF4-FFF2-40B4-BE49-F238E27FC236}">
                    <a16:creationId xmlns:a16="http://schemas.microsoft.com/office/drawing/2014/main" id="{5145132F-4C16-4182-AA88-F6BB398217D3}"/>
                  </a:ext>
                </a:extLst>
              </p:cNvPr>
              <p:cNvSpPr/>
              <p:nvPr/>
            </p:nvSpPr>
            <p:spPr>
              <a:xfrm>
                <a:off x="10534438" y="3571901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sp>
            <p:nvSpPr>
              <p:cNvPr id="270" name="Ellipse 269">
                <a:extLst>
                  <a:ext uri="{FF2B5EF4-FFF2-40B4-BE49-F238E27FC236}">
                    <a16:creationId xmlns:a16="http://schemas.microsoft.com/office/drawing/2014/main" id="{2A7F283C-46A4-4421-9B7E-3536A7A561E9}"/>
                  </a:ext>
                </a:extLst>
              </p:cNvPr>
              <p:cNvSpPr/>
              <p:nvPr/>
            </p:nvSpPr>
            <p:spPr>
              <a:xfrm>
                <a:off x="10402473" y="3571901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71" name="Connecteur droit 270">
                <a:extLst>
                  <a:ext uri="{FF2B5EF4-FFF2-40B4-BE49-F238E27FC236}">
                    <a16:creationId xmlns:a16="http://schemas.microsoft.com/office/drawing/2014/main" id="{7DDF9061-8571-430B-AF36-61A4F757288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911" y="3661377"/>
                <a:ext cx="886006" cy="1123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2" name="Ellipse 271">
                <a:extLst>
                  <a:ext uri="{FF2B5EF4-FFF2-40B4-BE49-F238E27FC236}">
                    <a16:creationId xmlns:a16="http://schemas.microsoft.com/office/drawing/2014/main" id="{95FB7173-5847-471D-954F-42FD26330B1A}"/>
                  </a:ext>
                </a:extLst>
              </p:cNvPr>
              <p:cNvSpPr/>
              <p:nvPr/>
            </p:nvSpPr>
            <p:spPr>
              <a:xfrm>
                <a:off x="10667370" y="3648777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73" name="Connecteur droit 272">
                <a:extLst>
                  <a:ext uri="{FF2B5EF4-FFF2-40B4-BE49-F238E27FC236}">
                    <a16:creationId xmlns:a16="http://schemas.microsoft.com/office/drawing/2014/main" id="{ECD853C7-2BD3-4D0C-B1D8-CCC17C8D00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911" y="3738253"/>
                <a:ext cx="886006" cy="1123"/>
              </a:xfrm>
              <a:prstGeom prst="lin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4" name="Ellipse 273">
                <a:extLst>
                  <a:ext uri="{FF2B5EF4-FFF2-40B4-BE49-F238E27FC236}">
                    <a16:creationId xmlns:a16="http://schemas.microsoft.com/office/drawing/2014/main" id="{2767F423-4183-48FF-994A-36055A40D692}"/>
                  </a:ext>
                </a:extLst>
              </p:cNvPr>
              <p:cNvSpPr/>
              <p:nvPr/>
            </p:nvSpPr>
            <p:spPr>
              <a:xfrm>
                <a:off x="10266508" y="3725653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75" name="Connecteur droit 274">
                <a:extLst>
                  <a:ext uri="{FF2B5EF4-FFF2-40B4-BE49-F238E27FC236}">
                    <a16:creationId xmlns:a16="http://schemas.microsoft.com/office/drawing/2014/main" id="{BB931D58-03AF-4E9F-9DC8-0F7EC7487C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911" y="3810377"/>
                <a:ext cx="886006" cy="1123"/>
              </a:xfrm>
              <a:prstGeom prst="lin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6" name="Ellipse 275">
                <a:extLst>
                  <a:ext uri="{FF2B5EF4-FFF2-40B4-BE49-F238E27FC236}">
                    <a16:creationId xmlns:a16="http://schemas.microsoft.com/office/drawing/2014/main" id="{B48E8695-6B4D-4EDA-A87E-98C8D89D28F6}"/>
                  </a:ext>
                </a:extLst>
              </p:cNvPr>
              <p:cNvSpPr/>
              <p:nvPr/>
            </p:nvSpPr>
            <p:spPr>
              <a:xfrm>
                <a:off x="10667370" y="3797777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77" name="Connecteur droit 276">
                <a:extLst>
                  <a:ext uri="{FF2B5EF4-FFF2-40B4-BE49-F238E27FC236}">
                    <a16:creationId xmlns:a16="http://schemas.microsoft.com/office/drawing/2014/main" id="{89C8BA58-EAB9-4007-A1ED-25E2F55AC2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95911" y="3887253"/>
                <a:ext cx="886006" cy="1123"/>
              </a:xfrm>
              <a:prstGeom prst="lin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8" name="Ellipse 277">
                <a:extLst>
                  <a:ext uri="{FF2B5EF4-FFF2-40B4-BE49-F238E27FC236}">
                    <a16:creationId xmlns:a16="http://schemas.microsoft.com/office/drawing/2014/main" id="{D2422739-DD8B-407F-8B23-8571EE455F46}"/>
                  </a:ext>
                </a:extLst>
              </p:cNvPr>
              <p:cNvSpPr/>
              <p:nvPr/>
            </p:nvSpPr>
            <p:spPr>
              <a:xfrm>
                <a:off x="10533749" y="3874653"/>
                <a:ext cx="31643" cy="25200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270"/>
              </a:p>
            </p:txBody>
          </p:sp>
          <p:cxnSp>
            <p:nvCxnSpPr>
              <p:cNvPr id="279" name="Connecteur droit 278">
                <a:extLst>
                  <a:ext uri="{FF2B5EF4-FFF2-40B4-BE49-F238E27FC236}">
                    <a16:creationId xmlns:a16="http://schemas.microsoft.com/office/drawing/2014/main" id="{E998AE8E-1351-4B86-839F-3AAA2889B9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018528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0" name="Connecteur droit 279">
                <a:extLst>
                  <a:ext uri="{FF2B5EF4-FFF2-40B4-BE49-F238E27FC236}">
                    <a16:creationId xmlns:a16="http://schemas.microsoft.com/office/drawing/2014/main" id="{62AD21F3-1A78-4617-9631-B056D85D1DB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150516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1" name="Connecteur droit 280">
                <a:extLst>
                  <a:ext uri="{FF2B5EF4-FFF2-40B4-BE49-F238E27FC236}">
                    <a16:creationId xmlns:a16="http://schemas.microsoft.com/office/drawing/2014/main" id="{79C33AF8-EAFD-4BCD-9C65-A8A76CBCC9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282504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2" name="Connecteur droit 281">
                <a:extLst>
                  <a:ext uri="{FF2B5EF4-FFF2-40B4-BE49-F238E27FC236}">
                    <a16:creationId xmlns:a16="http://schemas.microsoft.com/office/drawing/2014/main" id="{066675F8-C9DA-4AD0-899D-5C28CD8EB8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416836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3" name="Connecteur droit 282">
                <a:extLst>
                  <a:ext uri="{FF2B5EF4-FFF2-40B4-BE49-F238E27FC236}">
                    <a16:creationId xmlns:a16="http://schemas.microsoft.com/office/drawing/2014/main" id="{F8D6171F-F8A4-42C2-AC6A-5CAADD7181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548824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4" name="Connecteur droit 283">
                <a:extLst>
                  <a:ext uri="{FF2B5EF4-FFF2-40B4-BE49-F238E27FC236}">
                    <a16:creationId xmlns:a16="http://schemas.microsoft.com/office/drawing/2014/main" id="{7B5BF463-FD15-4AEB-B9DA-41EF720311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683416" y="3524977"/>
                <a:ext cx="1" cy="420560"/>
              </a:xfrm>
              <a:prstGeom prst="line">
                <a:avLst/>
              </a:prstGeom>
              <a:solidFill>
                <a:srgbClr val="2F27DA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pic>
          <p:nvPicPr>
            <p:cNvPr id="237" name="Picture 2" descr="Icône tiff, filetype, types de fichiers">
              <a:extLst>
                <a:ext uri="{FF2B5EF4-FFF2-40B4-BE49-F238E27FC236}">
                  <a16:creationId xmlns:a16="http://schemas.microsoft.com/office/drawing/2014/main" id="{640D8F47-3887-4803-9AD2-F2CD1CE55A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92952" y="4600713"/>
              <a:ext cx="856386" cy="85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8" name="Picture 2" descr="shapefile iconv2 | Free SVG">
              <a:extLst>
                <a:ext uri="{FF2B5EF4-FFF2-40B4-BE49-F238E27FC236}">
                  <a16:creationId xmlns:a16="http://schemas.microsoft.com/office/drawing/2014/main" id="{E1EBFD06-870F-4BA7-AC45-EA1A99A6E0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98885" y="4600713"/>
              <a:ext cx="856386" cy="856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5E1C411A-5D9A-4E26-8187-D6410CF00A67}"/>
                </a:ext>
              </a:extLst>
            </p:cNvPr>
            <p:cNvSpPr/>
            <p:nvPr/>
          </p:nvSpPr>
          <p:spPr>
            <a:xfrm>
              <a:off x="9554051" y="5547968"/>
              <a:ext cx="1953180" cy="2145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cxnSp>
          <p:nvCxnSpPr>
            <p:cNvPr id="240" name="Connecteur droit 239">
              <a:extLst>
                <a:ext uri="{FF2B5EF4-FFF2-40B4-BE49-F238E27FC236}">
                  <a16:creationId xmlns:a16="http://schemas.microsoft.com/office/drawing/2014/main" id="{88FF922A-B023-4573-87DA-4AB736399724}"/>
                </a:ext>
              </a:extLst>
            </p:cNvPr>
            <p:cNvCxnSpPr/>
            <p:nvPr/>
          </p:nvCxnSpPr>
          <p:spPr>
            <a:xfrm>
              <a:off x="9836988" y="5547968"/>
              <a:ext cx="0" cy="214575"/>
            </a:xfrm>
            <a:prstGeom prst="line">
              <a:avLst/>
            </a:prstGeom>
            <a:ln w="127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cteur droit 240">
              <a:extLst>
                <a:ext uri="{FF2B5EF4-FFF2-40B4-BE49-F238E27FC236}">
                  <a16:creationId xmlns:a16="http://schemas.microsoft.com/office/drawing/2014/main" id="{FC1F5120-83AD-44A2-A1F4-9FCB48F827AD}"/>
                </a:ext>
              </a:extLst>
            </p:cNvPr>
            <p:cNvCxnSpPr/>
            <p:nvPr/>
          </p:nvCxnSpPr>
          <p:spPr>
            <a:xfrm>
              <a:off x="9970338" y="5545330"/>
              <a:ext cx="0" cy="214575"/>
            </a:xfrm>
            <a:prstGeom prst="line">
              <a:avLst/>
            </a:prstGeom>
            <a:ln w="12700">
              <a:solidFill>
                <a:srgbClr val="2F52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2" name="Image 241">
              <a:extLst>
                <a:ext uri="{FF2B5EF4-FFF2-40B4-BE49-F238E27FC236}">
                  <a16:creationId xmlns:a16="http://schemas.microsoft.com/office/drawing/2014/main" id="{7102E23F-6233-40EB-B0B0-6F970C63F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9080343" y="4641372"/>
              <a:ext cx="1213909" cy="797711"/>
            </a:xfrm>
            <a:prstGeom prst="rect">
              <a:avLst/>
            </a:prstGeom>
            <a:ln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243" name="Rectangle : coins arrondis 242">
              <a:extLst>
                <a:ext uri="{FF2B5EF4-FFF2-40B4-BE49-F238E27FC236}">
                  <a16:creationId xmlns:a16="http://schemas.microsoft.com/office/drawing/2014/main" id="{CD14A0AB-73B0-4107-8A43-95A9D15237DE}"/>
                </a:ext>
              </a:extLst>
            </p:cNvPr>
            <p:cNvSpPr/>
            <p:nvPr/>
          </p:nvSpPr>
          <p:spPr>
            <a:xfrm>
              <a:off x="8687074" y="4303566"/>
              <a:ext cx="4018530" cy="184212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44" name="ZoneTexte 243">
              <a:extLst>
                <a:ext uri="{FF2B5EF4-FFF2-40B4-BE49-F238E27FC236}">
                  <a16:creationId xmlns:a16="http://schemas.microsoft.com/office/drawing/2014/main" id="{49667F57-C29B-42D3-9B88-A641178F8D74}"/>
                </a:ext>
              </a:extLst>
            </p:cNvPr>
            <p:cNvSpPr txBox="1"/>
            <p:nvPr/>
          </p:nvSpPr>
          <p:spPr>
            <a:xfrm>
              <a:off x="8785579" y="4264620"/>
              <a:ext cx="2027825" cy="30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 err="1"/>
                <a:t>Multi-formats</a:t>
              </a:r>
              <a:endParaRPr lang="fr-FR" sz="1089" b="1" i="1" dirty="0"/>
            </a:p>
          </p:txBody>
        </p:sp>
        <p:sp>
          <p:nvSpPr>
            <p:cNvPr id="245" name="ZoneTexte 244">
              <a:extLst>
                <a:ext uri="{FF2B5EF4-FFF2-40B4-BE49-F238E27FC236}">
                  <a16:creationId xmlns:a16="http://schemas.microsoft.com/office/drawing/2014/main" id="{A393D251-F393-42D8-B365-37E9CC33DFE4}"/>
                </a:ext>
              </a:extLst>
            </p:cNvPr>
            <p:cNvSpPr txBox="1"/>
            <p:nvPr/>
          </p:nvSpPr>
          <p:spPr>
            <a:xfrm>
              <a:off x="9659664" y="5777678"/>
              <a:ext cx="2289435" cy="34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70" dirty="0"/>
                <a:t>Texte, binaire, fichier </a:t>
              </a:r>
            </a:p>
          </p:txBody>
        </p:sp>
        <p:sp>
          <p:nvSpPr>
            <p:cNvPr id="246" name="ZoneTexte 245">
              <a:extLst>
                <a:ext uri="{FF2B5EF4-FFF2-40B4-BE49-F238E27FC236}">
                  <a16:creationId xmlns:a16="http://schemas.microsoft.com/office/drawing/2014/main" id="{223FEE1F-13CD-411E-98D8-D8FED70EA0D7}"/>
                </a:ext>
              </a:extLst>
            </p:cNvPr>
            <p:cNvSpPr txBox="1"/>
            <p:nvPr/>
          </p:nvSpPr>
          <p:spPr>
            <a:xfrm>
              <a:off x="10155346" y="5528153"/>
              <a:ext cx="1363817" cy="40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16" dirty="0"/>
                <a:t>BLE LoRa Compressé</a:t>
              </a:r>
            </a:p>
          </p:txBody>
        </p:sp>
        <p:sp>
          <p:nvSpPr>
            <p:cNvPr id="247" name="ZoneTexte 246">
              <a:extLst>
                <a:ext uri="{FF2B5EF4-FFF2-40B4-BE49-F238E27FC236}">
                  <a16:creationId xmlns:a16="http://schemas.microsoft.com/office/drawing/2014/main" id="{33BD616E-F7B9-4721-A4C6-B15C045986E3}"/>
                </a:ext>
              </a:extLst>
            </p:cNvPr>
            <p:cNvSpPr txBox="1"/>
            <p:nvPr/>
          </p:nvSpPr>
          <p:spPr>
            <a:xfrm>
              <a:off x="9074222" y="5262786"/>
              <a:ext cx="1412676" cy="4060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16" dirty="0" err="1"/>
                <a:t>Json</a:t>
              </a:r>
              <a:r>
                <a:rPr lang="fr-FR" sz="816" dirty="0"/>
                <a:t> (light / </a:t>
              </a:r>
              <a:r>
                <a:rPr lang="fr-FR" sz="816" dirty="0" err="1"/>
                <a:t>verbose</a:t>
              </a:r>
              <a:r>
                <a:rPr lang="fr-FR" sz="816" dirty="0"/>
                <a:t>)</a:t>
              </a:r>
            </a:p>
          </p:txBody>
        </p:sp>
        <p:sp>
          <p:nvSpPr>
            <p:cNvPr id="248" name="ZoneTexte 247">
              <a:extLst>
                <a:ext uri="{FF2B5EF4-FFF2-40B4-BE49-F238E27FC236}">
                  <a16:creationId xmlns:a16="http://schemas.microsoft.com/office/drawing/2014/main" id="{593E7C6F-918D-4B20-AF8C-85D220521A9B}"/>
                </a:ext>
              </a:extLst>
            </p:cNvPr>
            <p:cNvSpPr txBox="1"/>
            <p:nvPr/>
          </p:nvSpPr>
          <p:spPr>
            <a:xfrm>
              <a:off x="9638172" y="2911987"/>
              <a:ext cx="1212677" cy="2412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6" dirty="0"/>
                <a:t>Mesures multiples</a:t>
              </a:r>
            </a:p>
          </p:txBody>
        </p:sp>
        <p:sp>
          <p:nvSpPr>
            <p:cNvPr id="249" name="ZoneTexte 248">
              <a:extLst>
                <a:ext uri="{FF2B5EF4-FFF2-40B4-BE49-F238E27FC236}">
                  <a16:creationId xmlns:a16="http://schemas.microsoft.com/office/drawing/2014/main" id="{613796FC-B200-4BE1-8449-A0C6FC65BBFE}"/>
                </a:ext>
              </a:extLst>
            </p:cNvPr>
            <p:cNvSpPr txBox="1"/>
            <p:nvPr/>
          </p:nvSpPr>
          <p:spPr>
            <a:xfrm>
              <a:off x="8693497" y="3665905"/>
              <a:ext cx="982421" cy="5053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26" dirty="0" err="1"/>
                <a:t>Grid</a:t>
              </a:r>
              <a:r>
                <a:rPr lang="fr-FR" sz="726" dirty="0"/>
                <a:t> </a:t>
              </a:r>
            </a:p>
            <a:p>
              <a:pPr algn="ctr"/>
              <a:r>
                <a:rPr lang="fr-FR" sz="726" dirty="0"/>
                <a:t>(surf, vol, time)</a:t>
              </a:r>
            </a:p>
          </p:txBody>
        </p:sp>
        <p:sp>
          <p:nvSpPr>
            <p:cNvPr id="250" name="ZoneTexte 249">
              <a:extLst>
                <a:ext uri="{FF2B5EF4-FFF2-40B4-BE49-F238E27FC236}">
                  <a16:creationId xmlns:a16="http://schemas.microsoft.com/office/drawing/2014/main" id="{80FD41FC-2244-4120-8ED4-5B7F35408BEF}"/>
                </a:ext>
              </a:extLst>
            </p:cNvPr>
            <p:cNvSpPr txBox="1"/>
            <p:nvPr/>
          </p:nvSpPr>
          <p:spPr>
            <a:xfrm>
              <a:off x="10906488" y="3257457"/>
              <a:ext cx="684202" cy="70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16" dirty="0"/>
                <a:t>Mobiles</a:t>
              </a:r>
            </a:p>
            <a:p>
              <a:r>
                <a:rPr lang="fr-FR" sz="816" dirty="0" err="1"/>
                <a:t>tracking</a:t>
              </a:r>
              <a:endParaRPr lang="fr-FR" sz="816" dirty="0"/>
            </a:p>
          </p:txBody>
        </p:sp>
        <p:sp>
          <p:nvSpPr>
            <p:cNvPr id="251" name="ZoneTexte 250">
              <a:extLst>
                <a:ext uri="{FF2B5EF4-FFF2-40B4-BE49-F238E27FC236}">
                  <a16:creationId xmlns:a16="http://schemas.microsoft.com/office/drawing/2014/main" id="{46D4AFBF-1A09-412D-9B67-A024D241866C}"/>
                </a:ext>
              </a:extLst>
            </p:cNvPr>
            <p:cNvSpPr txBox="1"/>
            <p:nvPr/>
          </p:nvSpPr>
          <p:spPr>
            <a:xfrm>
              <a:off x="9803057" y="3529391"/>
              <a:ext cx="758262" cy="637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726" dirty="0"/>
                <a:t>Historique</a:t>
              </a:r>
            </a:p>
            <a:p>
              <a:r>
                <a:rPr lang="fr-FR" sz="726" dirty="0"/>
                <a:t>Temps réel</a:t>
              </a:r>
            </a:p>
          </p:txBody>
        </p:sp>
        <p:sp>
          <p:nvSpPr>
            <p:cNvPr id="252" name="ZoneTexte 251">
              <a:extLst>
                <a:ext uri="{FF2B5EF4-FFF2-40B4-BE49-F238E27FC236}">
                  <a16:creationId xmlns:a16="http://schemas.microsoft.com/office/drawing/2014/main" id="{002D1F2F-C0E4-45F7-AA43-A03AFD0D42CC}"/>
                </a:ext>
              </a:extLst>
            </p:cNvPr>
            <p:cNvSpPr txBox="1"/>
            <p:nvPr/>
          </p:nvSpPr>
          <p:spPr>
            <a:xfrm>
              <a:off x="11714637" y="3458177"/>
              <a:ext cx="840035" cy="702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16" dirty="0"/>
                <a:t>Simulations</a:t>
              </a:r>
            </a:p>
            <a:p>
              <a:r>
                <a:rPr lang="fr-FR" sz="816" dirty="0"/>
                <a:t>Inventaires</a:t>
              </a:r>
            </a:p>
          </p:txBody>
        </p:sp>
        <p:sp>
          <p:nvSpPr>
            <p:cNvPr id="253" name="Rectangle : coins arrondis 252">
              <a:extLst>
                <a:ext uri="{FF2B5EF4-FFF2-40B4-BE49-F238E27FC236}">
                  <a16:creationId xmlns:a16="http://schemas.microsoft.com/office/drawing/2014/main" id="{3D00FD13-80E1-4869-BBDB-E997B1803919}"/>
                </a:ext>
              </a:extLst>
            </p:cNvPr>
            <p:cNvSpPr/>
            <p:nvPr/>
          </p:nvSpPr>
          <p:spPr>
            <a:xfrm>
              <a:off x="8677885" y="2312686"/>
              <a:ext cx="4018530" cy="184212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54" name="ZoneTexte 253">
              <a:extLst>
                <a:ext uri="{FF2B5EF4-FFF2-40B4-BE49-F238E27FC236}">
                  <a16:creationId xmlns:a16="http://schemas.microsoft.com/office/drawing/2014/main" id="{2F50692F-02F6-47BB-8E8B-DAACC105732D}"/>
                </a:ext>
              </a:extLst>
            </p:cNvPr>
            <p:cNvSpPr txBox="1"/>
            <p:nvPr/>
          </p:nvSpPr>
          <p:spPr>
            <a:xfrm>
              <a:off x="8776390" y="2273740"/>
              <a:ext cx="2027825" cy="30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Multi cas d’usage</a:t>
              </a:r>
            </a:p>
          </p:txBody>
        </p:sp>
        <p:sp>
          <p:nvSpPr>
            <p:cNvPr id="255" name="Rectangle : coins arrondis 254">
              <a:extLst>
                <a:ext uri="{FF2B5EF4-FFF2-40B4-BE49-F238E27FC236}">
                  <a16:creationId xmlns:a16="http://schemas.microsoft.com/office/drawing/2014/main" id="{1134E460-1D1C-4534-9D29-AA2F21F1121C}"/>
                </a:ext>
              </a:extLst>
            </p:cNvPr>
            <p:cNvSpPr/>
            <p:nvPr/>
          </p:nvSpPr>
          <p:spPr>
            <a:xfrm>
              <a:off x="8603745" y="304570"/>
              <a:ext cx="4018530" cy="1842125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56" name="ZoneTexte 255">
              <a:extLst>
                <a:ext uri="{FF2B5EF4-FFF2-40B4-BE49-F238E27FC236}">
                  <a16:creationId xmlns:a16="http://schemas.microsoft.com/office/drawing/2014/main" id="{928D991D-E54F-49EC-89E4-D682A3B01875}"/>
                </a:ext>
              </a:extLst>
            </p:cNvPr>
            <p:cNvSpPr txBox="1"/>
            <p:nvPr/>
          </p:nvSpPr>
          <p:spPr>
            <a:xfrm>
              <a:off x="8776390" y="278165"/>
              <a:ext cx="2027825" cy="30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 err="1"/>
                <a:t>Multi-standards</a:t>
              </a:r>
              <a:endParaRPr lang="fr-FR" sz="1089" b="1" i="1" dirty="0"/>
            </a:p>
          </p:txBody>
        </p:sp>
        <p:sp>
          <p:nvSpPr>
            <p:cNvPr id="257" name="ZoneTexte 256">
              <a:extLst>
                <a:ext uri="{FF2B5EF4-FFF2-40B4-BE49-F238E27FC236}">
                  <a16:creationId xmlns:a16="http://schemas.microsoft.com/office/drawing/2014/main" id="{56B0090B-D479-4B57-92E0-A15418A5BA3F}"/>
                </a:ext>
              </a:extLst>
            </p:cNvPr>
            <p:cNvSpPr txBox="1"/>
            <p:nvPr/>
          </p:nvSpPr>
          <p:spPr>
            <a:xfrm>
              <a:off x="8716123" y="1834277"/>
              <a:ext cx="1539133" cy="20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4" b="1" dirty="0"/>
                <a:t>Observations &amp; </a:t>
              </a:r>
              <a:r>
                <a:rPr lang="fr-FR" sz="544" b="1" dirty="0" err="1"/>
                <a:t>measurement</a:t>
              </a:r>
              <a:endParaRPr lang="fr-FR" sz="544" b="1" dirty="0"/>
            </a:p>
          </p:txBody>
        </p:sp>
        <p:sp>
          <p:nvSpPr>
            <p:cNvPr id="258" name="ZoneTexte 257">
              <a:extLst>
                <a:ext uri="{FF2B5EF4-FFF2-40B4-BE49-F238E27FC236}">
                  <a16:creationId xmlns:a16="http://schemas.microsoft.com/office/drawing/2014/main" id="{3D7F57E0-E35D-4B1B-B31D-ECCBC00A8391}"/>
                </a:ext>
              </a:extLst>
            </p:cNvPr>
            <p:cNvSpPr txBox="1"/>
            <p:nvPr/>
          </p:nvSpPr>
          <p:spPr>
            <a:xfrm>
              <a:off x="8748044" y="1120518"/>
              <a:ext cx="1591644" cy="208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544" b="1" dirty="0" err="1"/>
                <a:t>Coverage</a:t>
              </a:r>
              <a:r>
                <a:rPr lang="fr-FR" sz="544" b="1" dirty="0"/>
                <a:t> – Time </a:t>
              </a:r>
              <a:r>
                <a:rPr lang="fr-FR" sz="544" b="1" dirty="0" err="1"/>
                <a:t>series</a:t>
              </a:r>
              <a:endParaRPr lang="fr-FR" sz="544" b="1" dirty="0"/>
            </a:p>
          </p:txBody>
        </p:sp>
        <p:sp>
          <p:nvSpPr>
            <p:cNvPr id="259" name="ZoneTexte 258">
              <a:extLst>
                <a:ext uri="{FF2B5EF4-FFF2-40B4-BE49-F238E27FC236}">
                  <a16:creationId xmlns:a16="http://schemas.microsoft.com/office/drawing/2014/main" id="{916E444E-BEB3-47AD-9BF2-348E79F40A80}"/>
                </a:ext>
              </a:extLst>
            </p:cNvPr>
            <p:cNvSpPr txBox="1"/>
            <p:nvPr/>
          </p:nvSpPr>
          <p:spPr>
            <a:xfrm>
              <a:off x="9980162" y="1425511"/>
              <a:ext cx="931185" cy="4062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44" b="1" dirty="0"/>
                <a:t>Environnemental</a:t>
              </a:r>
            </a:p>
            <a:p>
              <a:pPr algn="ctr"/>
              <a:r>
                <a:rPr lang="fr-FR" sz="544" b="1" dirty="0" err="1"/>
                <a:t>sensing</a:t>
              </a:r>
              <a:endParaRPr lang="fr-FR" sz="544" b="1" dirty="0"/>
            </a:p>
          </p:txBody>
        </p:sp>
        <p:sp>
          <p:nvSpPr>
            <p:cNvPr id="260" name="ZoneTexte 259">
              <a:extLst>
                <a:ext uri="{FF2B5EF4-FFF2-40B4-BE49-F238E27FC236}">
                  <a16:creationId xmlns:a16="http://schemas.microsoft.com/office/drawing/2014/main" id="{A894F08A-A4E2-4A62-B1EE-5B2DDC53DED3}"/>
                </a:ext>
              </a:extLst>
            </p:cNvPr>
            <p:cNvSpPr txBox="1"/>
            <p:nvPr/>
          </p:nvSpPr>
          <p:spPr>
            <a:xfrm>
              <a:off x="11133558" y="1618770"/>
              <a:ext cx="1161204" cy="3071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544" b="1" dirty="0"/>
                <a:t>Environnemental</a:t>
              </a:r>
            </a:p>
            <a:p>
              <a:pPr algn="ctr"/>
              <a:r>
                <a:rPr lang="fr-FR" sz="544" b="1" dirty="0"/>
                <a:t>Monitoring </a:t>
              </a:r>
              <a:r>
                <a:rPr lang="fr-FR" sz="544" b="1" dirty="0" err="1"/>
                <a:t>facilities</a:t>
              </a:r>
              <a:endParaRPr lang="fr-FR" sz="544" b="1" dirty="0"/>
            </a:p>
          </p:txBody>
        </p:sp>
        <p:sp>
          <p:nvSpPr>
            <p:cNvPr id="261" name="Rectangle : coins arrondis 260">
              <a:extLst>
                <a:ext uri="{FF2B5EF4-FFF2-40B4-BE49-F238E27FC236}">
                  <a16:creationId xmlns:a16="http://schemas.microsoft.com/office/drawing/2014/main" id="{E1A2DCD6-F793-482E-9992-A7A9BDAAC639}"/>
                </a:ext>
              </a:extLst>
            </p:cNvPr>
            <p:cNvSpPr/>
            <p:nvPr/>
          </p:nvSpPr>
          <p:spPr>
            <a:xfrm>
              <a:off x="8677885" y="6311271"/>
              <a:ext cx="4018530" cy="921063"/>
            </a:xfrm>
            <a:prstGeom prst="roundRect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70"/>
            </a:p>
          </p:txBody>
        </p:sp>
        <p:sp>
          <p:nvSpPr>
            <p:cNvPr id="262" name="ZoneTexte 261">
              <a:extLst>
                <a:ext uri="{FF2B5EF4-FFF2-40B4-BE49-F238E27FC236}">
                  <a16:creationId xmlns:a16="http://schemas.microsoft.com/office/drawing/2014/main" id="{D06C6454-B6C9-4C5B-BF63-B938E95CE882}"/>
                </a:ext>
              </a:extLst>
            </p:cNvPr>
            <p:cNvSpPr txBox="1"/>
            <p:nvPr/>
          </p:nvSpPr>
          <p:spPr>
            <a:xfrm>
              <a:off x="8776390" y="6272324"/>
              <a:ext cx="2027825" cy="3073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089" b="1" i="1" dirty="0"/>
                <a:t>Ouvert</a:t>
              </a:r>
            </a:p>
          </p:txBody>
        </p:sp>
        <p:sp>
          <p:nvSpPr>
            <p:cNvPr id="263" name="ZoneTexte 262">
              <a:extLst>
                <a:ext uri="{FF2B5EF4-FFF2-40B4-BE49-F238E27FC236}">
                  <a16:creationId xmlns:a16="http://schemas.microsoft.com/office/drawing/2014/main" id="{A5834235-C3BC-40E6-AF12-EA87C2AA1619}"/>
                </a:ext>
              </a:extLst>
            </p:cNvPr>
            <p:cNvSpPr txBox="1"/>
            <p:nvPr/>
          </p:nvSpPr>
          <p:spPr>
            <a:xfrm>
              <a:off x="9174233" y="6613904"/>
              <a:ext cx="3528824" cy="802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270" dirty="0"/>
                <a:t>Extensible, paramétrable, ajustable</a:t>
              </a:r>
            </a:p>
            <a:p>
              <a:endParaRPr lang="fr-FR" sz="1270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A4937D4C-F316-4B57-B48F-3DD3BA74F397}"/>
              </a:ext>
            </a:extLst>
          </p:cNvPr>
          <p:cNvGrpSpPr/>
          <p:nvPr/>
        </p:nvGrpSpPr>
        <p:grpSpPr>
          <a:xfrm>
            <a:off x="7176846" y="5369740"/>
            <a:ext cx="4692123" cy="1302478"/>
            <a:chOff x="3236734" y="5843936"/>
            <a:chExt cx="5754364" cy="1715739"/>
          </a:xfrm>
        </p:grpSpPr>
        <p:sp>
          <p:nvSpPr>
            <p:cNvPr id="329" name="Espace réservé du contenu 1">
              <a:extLst>
                <a:ext uri="{FF2B5EF4-FFF2-40B4-BE49-F238E27FC236}">
                  <a16:creationId xmlns:a16="http://schemas.microsoft.com/office/drawing/2014/main" id="{9DC60A61-A1D6-45B2-960F-C47E9A310F8A}"/>
                </a:ext>
              </a:extLst>
            </p:cNvPr>
            <p:cNvSpPr txBox="1">
              <a:spLocks/>
            </p:cNvSpPr>
            <p:nvPr/>
          </p:nvSpPr>
          <p:spPr>
            <a:xfrm>
              <a:off x="3524163" y="5903596"/>
              <a:ext cx="5466934" cy="1656079"/>
            </a:xfrm>
            <a:prstGeom prst="rect">
              <a:avLst/>
            </a:prstGeom>
          </p:spPr>
          <p:txBody>
            <a:bodyPr vert="horz" lIns="104271" tIns="52135" rIns="104271" bIns="52135" rtlCol="0">
              <a:noAutofit/>
            </a:bodyPr>
            <a:lstStyle>
              <a:lvl1pPr marL="251986" indent="-251986" algn="l" defTabSz="1007943" rtl="0" eaLnBrk="1" latinLnBrk="0" hangingPunct="1">
                <a:lnSpc>
                  <a:spcPct val="90000"/>
                </a:lnSpc>
                <a:spcBef>
                  <a:spcPts val="1102"/>
                </a:spcBef>
                <a:buClr>
                  <a:srgbClr val="00CC99"/>
                </a:buClr>
                <a:buSzPct val="120000"/>
                <a:buFont typeface="Calibri" panose="020F0502020204030204" pitchFamily="34" charset="0"/>
                <a:buChar char="&gt;"/>
                <a:defRPr sz="3086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61171" indent="-457200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Clr>
                  <a:srgbClr val="00CC99"/>
                </a:buClr>
                <a:buSzPct val="120000"/>
                <a:buFont typeface="Arial" panose="020B0604020202020204" pitchFamily="34" charset="0"/>
                <a:buChar char="•"/>
                <a:defRPr sz="2646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259929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220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763900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267872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771844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275815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779787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4283758" indent="-251986" algn="l" defTabSz="1007943" rtl="0" eaLnBrk="1" latinLnBrk="0" hangingPunct="1">
                <a:lnSpc>
                  <a:spcPct val="90000"/>
                </a:lnSpc>
                <a:spcBef>
                  <a:spcPts val="551"/>
                </a:spcBef>
                <a:buFont typeface="Arial" panose="020B0604020202020204" pitchFamily="34" charset="0"/>
                <a:buChar char="•"/>
                <a:defRPr sz="1984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2" lvl="1" indent="0">
                <a:buNone/>
              </a:pPr>
              <a:r>
                <a:rPr lang="fr-FR" sz="1270" dirty="0"/>
                <a:t>Fournisseurs de plateformes et de services</a:t>
              </a:r>
            </a:p>
            <a:p>
              <a:pPr marL="457202" lvl="1" indent="0">
                <a:buNone/>
              </a:pPr>
              <a:r>
                <a:rPr lang="fr-FR" sz="1270" dirty="0"/>
                <a:t>Fournisseurs de logiciel de conception, d’étude et d’exploitation</a:t>
              </a:r>
            </a:p>
            <a:p>
              <a:pPr marL="457202" lvl="1" indent="0">
                <a:buNone/>
              </a:pPr>
              <a:r>
                <a:rPr lang="fr-FR" sz="1270" dirty="0"/>
                <a:t>Gestionnaires de flottes de capteurs </a:t>
              </a:r>
            </a:p>
            <a:p>
              <a:pPr marL="457202" lvl="1" indent="0">
                <a:buNone/>
              </a:pPr>
              <a:r>
                <a:rPr lang="fr-FR" sz="1270" dirty="0"/>
                <a:t>Intégrateurs de systèmes de mesure</a:t>
              </a:r>
            </a:p>
          </p:txBody>
        </p:sp>
        <p:sp>
          <p:nvSpPr>
            <p:cNvPr id="330" name="ZoneTexte 329">
              <a:extLst>
                <a:ext uri="{FF2B5EF4-FFF2-40B4-BE49-F238E27FC236}">
                  <a16:creationId xmlns:a16="http://schemas.microsoft.com/office/drawing/2014/main" id="{A605D0FE-660C-4DF9-8916-D918DC89AA56}"/>
                </a:ext>
              </a:extLst>
            </p:cNvPr>
            <p:cNvSpPr txBox="1"/>
            <p:nvPr/>
          </p:nvSpPr>
          <p:spPr>
            <a:xfrm rot="16200000">
              <a:off x="2963344" y="6525345"/>
              <a:ext cx="1414753" cy="3529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270" b="1" dirty="0"/>
                <a:t>Clients</a:t>
              </a:r>
            </a:p>
          </p:txBody>
        </p:sp>
        <p:sp>
          <p:nvSpPr>
            <p:cNvPr id="331" name="Rectangle : coins arrondis 330">
              <a:extLst>
                <a:ext uri="{FF2B5EF4-FFF2-40B4-BE49-F238E27FC236}">
                  <a16:creationId xmlns:a16="http://schemas.microsoft.com/office/drawing/2014/main" id="{EDEF7818-AC1C-4B1E-81FF-BF3BEDDFCA36}"/>
                </a:ext>
              </a:extLst>
            </p:cNvPr>
            <p:cNvSpPr/>
            <p:nvPr/>
          </p:nvSpPr>
          <p:spPr>
            <a:xfrm>
              <a:off x="3236734" y="5843936"/>
              <a:ext cx="5754364" cy="1656078"/>
            </a:xfrm>
            <a:prstGeom prst="roundRect">
              <a:avLst/>
            </a:prstGeom>
            <a:solidFill>
              <a:srgbClr val="00B050">
                <a:alpha val="2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998" dirty="0"/>
            </a:p>
          </p:txBody>
        </p:sp>
      </p:grpSp>
      <p:sp>
        <p:nvSpPr>
          <p:cNvPr id="163" name="Espace réservé du contenu 2">
            <a:extLst>
              <a:ext uri="{FF2B5EF4-FFF2-40B4-BE49-F238E27FC236}">
                <a16:creationId xmlns:a16="http://schemas.microsoft.com/office/drawing/2014/main" id="{6FE48F8F-9BD9-401D-A4EA-8C5E1802FD53}"/>
              </a:ext>
            </a:extLst>
          </p:cNvPr>
          <p:cNvSpPr txBox="1">
            <a:spLocks/>
          </p:cNvSpPr>
          <p:nvPr/>
        </p:nvSpPr>
        <p:spPr>
          <a:xfrm>
            <a:off x="654850" y="1271068"/>
            <a:ext cx="3071017" cy="2157932"/>
          </a:xfrm>
          <a:prstGeom prst="rect">
            <a:avLst/>
          </a:prstGeom>
        </p:spPr>
        <p:txBody>
          <a:bodyPr vert="horz" lIns="82951" tIns="41475" rIns="82951" bIns="41475" rtlCol="0">
            <a:normAutofit fontScale="92500" lnSpcReduction="20000"/>
          </a:bodyPr>
          <a:lstStyle>
            <a:lvl1pPr marL="251986" indent="-251986" algn="l" defTabSz="1007943" rtl="0" eaLnBrk="1" latinLnBrk="0" hangingPunct="1">
              <a:lnSpc>
                <a:spcPct val="90000"/>
              </a:lnSpc>
              <a:spcBef>
                <a:spcPts val="1102"/>
              </a:spcBef>
              <a:buFont typeface="Arial" panose="020B0604020202020204" pitchFamily="34" charset="0"/>
              <a:buChar char="•"/>
              <a:defRPr sz="308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5595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64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59929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220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763900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267872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771844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275815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779787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83758" indent="-251986" algn="l" defTabSz="1007943" rtl="0" eaLnBrk="1" latinLnBrk="0" hangingPunct="1">
              <a:lnSpc>
                <a:spcPct val="90000"/>
              </a:lnSpc>
              <a:spcBef>
                <a:spcPts val="551"/>
              </a:spcBef>
              <a:buFont typeface="Arial" panose="020B0604020202020204" pitchFamily="34" charset="0"/>
              <a:buChar char="•"/>
              <a:defRPr sz="19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540" b="1" dirty="0"/>
              <a:t>…en s’appuyant sur des standards reconnus et convergés qui banalisent ces services et outils (ex. casques audio Bluetooth)</a:t>
            </a:r>
          </a:p>
        </p:txBody>
      </p:sp>
    </p:spTree>
    <p:extLst>
      <p:ext uri="{BB962C8B-B14F-4D97-AF65-F5344CB8AC3E}">
        <p14:creationId xmlns:p14="http://schemas.microsoft.com/office/powerpoint/2010/main" val="1864525222"/>
      </p:ext>
    </p:extLst>
  </p:cSld>
  <p:clrMapOvr>
    <a:masterClrMapping/>
  </p:clrMapOvr>
</p:sld>
</file>

<file path=ppt/theme/theme1.xml><?xml version="1.0" encoding="utf-8"?>
<a:theme xmlns:a="http://schemas.openxmlformats.org/drawingml/2006/main" name="Brin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23316</TotalTime>
  <Words>4604</Words>
  <Application>Microsoft Office PowerPoint</Application>
  <PresentationFormat>Grand écran</PresentationFormat>
  <Paragraphs>1244</Paragraphs>
  <Slides>65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65</vt:i4>
      </vt:variant>
    </vt:vector>
  </HeadingPairs>
  <TitlesOfParts>
    <vt:vector size="74" baseType="lpstr">
      <vt:lpstr>Arial</vt:lpstr>
      <vt:lpstr>Avenir Book</vt:lpstr>
      <vt:lpstr>Calibri</vt:lpstr>
      <vt:lpstr>Cambria Math</vt:lpstr>
      <vt:lpstr>Century Gothic</vt:lpstr>
      <vt:lpstr>Courier New</vt:lpstr>
      <vt:lpstr>Symbol</vt:lpstr>
      <vt:lpstr>Wingdings 3</vt:lpstr>
      <vt:lpstr>Brin</vt:lpstr>
      <vt:lpstr>xxx</vt:lpstr>
      <vt:lpstr>Sommaire</vt:lpstr>
      <vt:lpstr>Sommaire</vt:lpstr>
      <vt:lpstr>Présentation PowerPoint</vt:lpstr>
      <vt:lpstr>Parcours professionnel</vt:lpstr>
      <vt:lpstr>Cheminement projet</vt:lpstr>
      <vt:lpstr>Présentation PowerPoint</vt:lpstr>
      <vt:lpstr>Objectifs</vt:lpstr>
      <vt:lpstr>Connecteurs et Standards</vt:lpstr>
      <vt:lpstr>Exemple : « dosimétrie - réseau citoyen »</vt:lpstr>
      <vt:lpstr>Exemple : « véhicule »</vt:lpstr>
      <vt:lpstr>Présentation PowerPoint</vt:lpstr>
      <vt:lpstr>Données environnementales et enjeux Renault </vt:lpstr>
      <vt:lpstr>Pourquoi s’intéresser à ce projet ?</vt:lpstr>
      <vt:lpstr>Présentation PowerPoint</vt:lpstr>
      <vt:lpstr>Présentation PowerPoint</vt:lpstr>
      <vt:lpstr>Présentation PowerPoint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Avis du conseil national du numérique – juillet 2020 « Faire des données environnementales des données d’intérêt général »</vt:lpstr>
      <vt:lpstr>Représentation</vt:lpstr>
      <vt:lpstr>Interfaces</vt:lpstr>
      <vt:lpstr>Présentation PowerPoint</vt:lpstr>
      <vt:lpstr>Référentiel normatif</vt:lpstr>
      <vt:lpstr>Référentiel normatif</vt:lpstr>
      <vt:lpstr>Principes</vt:lpstr>
      <vt:lpstr>Modélisation – cas d’usage</vt:lpstr>
      <vt:lpstr>Modélisation : structures</vt:lpstr>
      <vt:lpstr>Modélisation - référencement</vt:lpstr>
      <vt:lpstr>Modélisation : indicateurs</vt:lpstr>
      <vt:lpstr>Result – indexation</vt:lpstr>
      <vt:lpstr>Modélisation : indicateurs</vt:lpstr>
      <vt:lpstr>Modélisation : indicateurs</vt:lpstr>
      <vt:lpstr>Présentation PowerPoint</vt:lpstr>
      <vt:lpstr>Modélisation - formats</vt:lpstr>
      <vt:lpstr>Modélisation : date et location</vt:lpstr>
      <vt:lpstr>Modélisation – Classes UML</vt:lpstr>
      <vt:lpstr>Modélisation - Structuration</vt:lpstr>
      <vt:lpstr>Modélisation - Fonctions</vt:lpstr>
      <vt:lpstr>Traitements</vt:lpstr>
      <vt:lpstr>Connecteurs</vt:lpstr>
      <vt:lpstr>Usage</vt:lpstr>
      <vt:lpstr>Présentation PowerPoint</vt:lpstr>
      <vt:lpstr>Objectifs des travaux engagés</vt:lpstr>
      <vt:lpstr>Travaux réalisés</vt:lpstr>
      <vt:lpstr>Résultats obtenus</vt:lpstr>
      <vt:lpstr>Présentation PowerPoint</vt:lpstr>
      <vt:lpstr>Travaux : Capteurs open-source</vt:lpstr>
      <vt:lpstr>Travaux : Assimilation</vt:lpstr>
      <vt:lpstr>Travaux : Standardisation</vt:lpstr>
      <vt:lpstr>Travaux : Analyse de données</vt:lpstr>
      <vt:lpstr>Travaux : Prédiction</vt:lpstr>
      <vt:lpstr>Présentation PowerPoint</vt:lpstr>
      <vt:lpstr>Présentation PowerPoint</vt:lpstr>
      <vt:lpstr>Liens</vt:lpstr>
      <vt:lpstr>Objectifs</vt:lpstr>
      <vt:lpstr>Principes</vt:lpstr>
      <vt:lpstr> European Interoperability Framework for Smart Cities and Communities (EIF4SCC) </vt:lpstr>
      <vt:lpstr>Segmentation du marché</vt:lpstr>
      <vt:lpstr>Cycle de vie</vt:lpstr>
      <vt:lpstr>Structure geotiff</vt:lpstr>
      <vt:lpstr>Affichage cartographique</vt:lpstr>
      <vt:lpstr>Conversion paramètres - Géotiff</vt:lpstr>
      <vt:lpstr>Conversion RGF93 – WGS 84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xxx</dc:title>
  <dc:creator>THOMY Philippe</dc:creator>
  <cp:lastModifiedBy>THOMY Philippe</cp:lastModifiedBy>
  <cp:revision>1</cp:revision>
  <dcterms:created xsi:type="dcterms:W3CDTF">2021-08-07T19:49:12Z</dcterms:created>
  <dcterms:modified xsi:type="dcterms:W3CDTF">2021-10-11T09:36:05Z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d1c0902-ed92-4fed-896d-2e7725de02d4_Enabled">
    <vt:lpwstr>true</vt:lpwstr>
  </property>
  <property fmtid="{D5CDD505-2E9C-101B-9397-08002B2CF9AE}" pid="3" name="MSIP_Label_fd1c0902-ed92-4fed-896d-2e7725de02d4_SetDate">
    <vt:lpwstr>2021-08-07T19:55:09Z</vt:lpwstr>
  </property>
  <property fmtid="{D5CDD505-2E9C-101B-9397-08002B2CF9AE}" pid="4" name="MSIP_Label_fd1c0902-ed92-4fed-896d-2e7725de02d4_Method">
    <vt:lpwstr>Standard</vt:lpwstr>
  </property>
  <property fmtid="{D5CDD505-2E9C-101B-9397-08002B2CF9AE}" pid="5" name="MSIP_Label_fd1c0902-ed92-4fed-896d-2e7725de02d4_Name">
    <vt:lpwstr>Anyone (not protected)</vt:lpwstr>
  </property>
  <property fmtid="{D5CDD505-2E9C-101B-9397-08002B2CF9AE}" pid="6" name="MSIP_Label_fd1c0902-ed92-4fed-896d-2e7725de02d4_SiteId">
    <vt:lpwstr>d6b0bbee-7cd9-4d60-bce6-4a67b543e2ae</vt:lpwstr>
  </property>
  <property fmtid="{D5CDD505-2E9C-101B-9397-08002B2CF9AE}" pid="7" name="MSIP_Label_fd1c0902-ed92-4fed-896d-2e7725de02d4_ActionId">
    <vt:lpwstr>1b745551-cd49-4ae9-adc7-f29a7e25d671</vt:lpwstr>
  </property>
  <property fmtid="{D5CDD505-2E9C-101B-9397-08002B2CF9AE}" pid="8" name="MSIP_Label_fd1c0902-ed92-4fed-896d-2e7725de02d4_ContentBits">
    <vt:lpwstr>2</vt:lpwstr>
  </property>
</Properties>
</file>